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9" r:id="rId2"/>
    <p:sldId id="318" r:id="rId3"/>
    <p:sldId id="258" r:id="rId4"/>
    <p:sldId id="344" r:id="rId5"/>
    <p:sldId id="337" r:id="rId6"/>
    <p:sldId id="345" r:id="rId7"/>
    <p:sldId id="346" r:id="rId8"/>
    <p:sldId id="262" r:id="rId9"/>
    <p:sldId id="263" r:id="rId10"/>
    <p:sldId id="264" r:id="rId11"/>
    <p:sldId id="347" r:id="rId12"/>
    <p:sldId id="317" r:id="rId13"/>
    <p:sldId id="340" r:id="rId14"/>
    <p:sldId id="369" r:id="rId15"/>
    <p:sldId id="379" r:id="rId16"/>
    <p:sldId id="380" r:id="rId17"/>
    <p:sldId id="268" r:id="rId18"/>
    <p:sldId id="362" r:id="rId19"/>
    <p:sldId id="342" r:id="rId20"/>
    <p:sldId id="265" r:id="rId21"/>
    <p:sldId id="343" r:id="rId22"/>
    <p:sldId id="368" r:id="rId23"/>
    <p:sldId id="359" r:id="rId24"/>
  </p:sldIdLst>
  <p:sldSz cx="12192000" cy="6858000"/>
  <p:notesSz cx="6858000" cy="9144000"/>
  <p:embeddedFontLst>
    <p:embeddedFont>
      <p:font typeface="Algerian" panose="04020705040A02060702" pitchFamily="82" charset="0"/>
      <p:regular r:id="rId25"/>
    </p:embeddedFont>
    <p:embeddedFont>
      <p:font typeface="Bahnschrift SemiBold" panose="020B0502040204020203" pitchFamily="34" charset="0"/>
      <p:bold r:id="rId26"/>
    </p:embeddedFont>
    <p:embeddedFont>
      <p:font typeface="Century" panose="02040604050505020304" pitchFamily="18" charset="0"/>
      <p:regular r:id="rId27"/>
    </p:embeddedFont>
    <p:embeddedFont>
      <p:font typeface="Nunito Sans" pitchFamily="2" charset="0"/>
      <p:regular r:id="rId28"/>
      <p:bold r:id="rId29"/>
      <p:italic r:id="rId30"/>
      <p:boldItalic r:id="rId31"/>
    </p:embeddedFont>
    <p:embeddedFont>
      <p:font typeface="Nunito Sans ExtraBold" pitchFamily="2" charset="0"/>
      <p:bold r:id="rId32"/>
    </p:embeddedFont>
    <p:embeddedFont>
      <p:font typeface="Script MT Bold" panose="03040602040607080904" pitchFamily="66" charset="0"/>
      <p:bold r:id="rId33"/>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BBB598A9-C6DE-4994-B12B-DC31BB4EE748}">
          <p14:sldIdLst>
            <p14:sldId id="259"/>
            <p14:sldId id="318"/>
            <p14:sldId id="258"/>
            <p14:sldId id="344"/>
            <p14:sldId id="337"/>
            <p14:sldId id="345"/>
            <p14:sldId id="346"/>
            <p14:sldId id="262"/>
            <p14:sldId id="263"/>
            <p14:sldId id="264"/>
            <p14:sldId id="347"/>
            <p14:sldId id="317"/>
            <p14:sldId id="340"/>
            <p14:sldId id="369"/>
            <p14:sldId id="379"/>
            <p14:sldId id="380"/>
            <p14:sldId id="268"/>
            <p14:sldId id="362"/>
            <p14:sldId id="342"/>
            <p14:sldId id="265"/>
            <p14:sldId id="343"/>
            <p14:sldId id="368"/>
            <p14:sldId id="359"/>
          </p14:sldIdLst>
        </p14:section>
      </p14:sectionLst>
    </p:ext>
    <p:ext uri="{EFAFB233-063F-42B5-8137-9DF3F51BA10A}">
      <p15:sldGuideLst xmlns:p15="http://schemas.microsoft.com/office/powerpoint/2012/main">
        <p15:guide id="1" orient="horz" pos="2160" userDrawn="1">
          <p15:clr>
            <a:srgbClr val="A4A3A4"/>
          </p15:clr>
        </p15:guide>
        <p15:guide id="2" pos="3839"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548" autoAdjust="0"/>
    <p:restoredTop sz="94660" autoAdjust="0"/>
  </p:normalViewPr>
  <p:slideViewPr>
    <p:cSldViewPr snapToGrid="0" showGuides="1">
      <p:cViewPr varScale="1">
        <p:scale>
          <a:sx n="94" d="100"/>
          <a:sy n="94" d="100"/>
        </p:scale>
        <p:origin x="110" y="254"/>
      </p:cViewPr>
      <p:guideLst>
        <p:guide orient="horz" pos="2160"/>
        <p:guide pos="3839"/>
      </p:guideLst>
    </p:cSldViewPr>
  </p:slideViewPr>
  <p:outlineViewPr>
    <p:cViewPr>
      <p:scale>
        <a:sx n="33" d="100"/>
        <a:sy n="33" d="100"/>
      </p:scale>
      <p:origin x="30" y="5628"/>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font" Target="fonts/font9.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8.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8" Type="http://schemas.openxmlformats.org/officeDocument/2006/relationships/tags" Target="../tags/tag18.xml"/><Relationship Id="rId13" Type="http://schemas.openxmlformats.org/officeDocument/2006/relationships/image" Target="../media/image3.png"/><Relationship Id="rId3" Type="http://schemas.openxmlformats.org/officeDocument/2006/relationships/tags" Target="../tags/tag13.xml"/><Relationship Id="rId7" Type="http://schemas.openxmlformats.org/officeDocument/2006/relationships/tags" Target="../tags/tag17.xml"/><Relationship Id="rId12" Type="http://schemas.openxmlformats.org/officeDocument/2006/relationships/slideMaster" Target="../slideMasters/slideMaster1.xml"/><Relationship Id="rId17" Type="http://schemas.openxmlformats.org/officeDocument/2006/relationships/image" Target="../media/image5.png"/><Relationship Id="rId2" Type="http://schemas.openxmlformats.org/officeDocument/2006/relationships/tags" Target="../tags/tag12.xml"/><Relationship Id="rId16" Type="http://schemas.microsoft.com/office/2007/relationships/hdphoto" Target="../media/hdphoto3.wdp"/><Relationship Id="rId1" Type="http://schemas.openxmlformats.org/officeDocument/2006/relationships/tags" Target="../tags/tag11.xml"/><Relationship Id="rId6" Type="http://schemas.openxmlformats.org/officeDocument/2006/relationships/tags" Target="../tags/tag16.xml"/><Relationship Id="rId11" Type="http://schemas.openxmlformats.org/officeDocument/2006/relationships/tags" Target="../tags/tag21.xml"/><Relationship Id="rId5" Type="http://schemas.openxmlformats.org/officeDocument/2006/relationships/tags" Target="../tags/tag15.xml"/><Relationship Id="rId15" Type="http://schemas.openxmlformats.org/officeDocument/2006/relationships/image" Target="../media/image4.png"/><Relationship Id="rId10" Type="http://schemas.openxmlformats.org/officeDocument/2006/relationships/tags" Target="../tags/tag20.xml"/><Relationship Id="rId4" Type="http://schemas.openxmlformats.org/officeDocument/2006/relationships/tags" Target="../tags/tag14.xml"/><Relationship Id="rId9" Type="http://schemas.openxmlformats.org/officeDocument/2006/relationships/tags" Target="../tags/tag19.xml"/><Relationship Id="rId14" Type="http://schemas.microsoft.com/office/2007/relationships/hdphoto" Target="../media/hdphoto2.wdp"/></Relationships>
</file>

<file path=ppt/slideLayouts/_rels/slideLayout10.xml.rels><?xml version="1.0" encoding="UTF-8" standalone="yes"?>
<Relationships xmlns="http://schemas.openxmlformats.org/package/2006/relationships"><Relationship Id="rId3" Type="http://schemas.openxmlformats.org/officeDocument/2006/relationships/tags" Target="../tags/tag71.xml"/><Relationship Id="rId2" Type="http://schemas.openxmlformats.org/officeDocument/2006/relationships/tags" Target="../tags/tag70.xml"/><Relationship Id="rId1" Type="http://schemas.openxmlformats.org/officeDocument/2006/relationships/tags" Target="../tags/tag69.xml"/><Relationship Id="rId6" Type="http://schemas.openxmlformats.org/officeDocument/2006/relationships/slideMaster" Target="../slideMasters/slideMaster1.xml"/><Relationship Id="rId5" Type="http://schemas.openxmlformats.org/officeDocument/2006/relationships/tags" Target="../tags/tag73.xml"/><Relationship Id="rId4" Type="http://schemas.openxmlformats.org/officeDocument/2006/relationships/tags" Target="../tags/tag72.xml"/></Relationships>
</file>

<file path=ppt/slideLayouts/_rels/slideLayout11.xml.rels><?xml version="1.0" encoding="UTF-8" standalone="yes"?>
<Relationships xmlns="http://schemas.openxmlformats.org/package/2006/relationships"><Relationship Id="rId8" Type="http://schemas.openxmlformats.org/officeDocument/2006/relationships/tags" Target="../tags/tag81.xml"/><Relationship Id="rId13" Type="http://schemas.openxmlformats.org/officeDocument/2006/relationships/image" Target="../media/image3.png"/><Relationship Id="rId3" Type="http://schemas.openxmlformats.org/officeDocument/2006/relationships/tags" Target="../tags/tag76.xml"/><Relationship Id="rId7" Type="http://schemas.openxmlformats.org/officeDocument/2006/relationships/tags" Target="../tags/tag80.xml"/><Relationship Id="rId12" Type="http://schemas.openxmlformats.org/officeDocument/2006/relationships/slideMaster" Target="../slideMasters/slideMaster1.xml"/><Relationship Id="rId17" Type="http://schemas.openxmlformats.org/officeDocument/2006/relationships/image" Target="../media/image5.png"/><Relationship Id="rId2" Type="http://schemas.openxmlformats.org/officeDocument/2006/relationships/tags" Target="../tags/tag75.xml"/><Relationship Id="rId16" Type="http://schemas.microsoft.com/office/2007/relationships/hdphoto" Target="../media/hdphoto3.wdp"/><Relationship Id="rId1" Type="http://schemas.openxmlformats.org/officeDocument/2006/relationships/tags" Target="../tags/tag74.xml"/><Relationship Id="rId6" Type="http://schemas.openxmlformats.org/officeDocument/2006/relationships/tags" Target="../tags/tag79.xml"/><Relationship Id="rId11" Type="http://schemas.openxmlformats.org/officeDocument/2006/relationships/tags" Target="../tags/tag84.xml"/><Relationship Id="rId5" Type="http://schemas.openxmlformats.org/officeDocument/2006/relationships/tags" Target="../tags/tag78.xml"/><Relationship Id="rId15" Type="http://schemas.openxmlformats.org/officeDocument/2006/relationships/image" Target="../media/image4.png"/><Relationship Id="rId10" Type="http://schemas.openxmlformats.org/officeDocument/2006/relationships/tags" Target="../tags/tag83.xml"/><Relationship Id="rId4" Type="http://schemas.openxmlformats.org/officeDocument/2006/relationships/tags" Target="../tags/tag77.xml"/><Relationship Id="rId9" Type="http://schemas.openxmlformats.org/officeDocument/2006/relationships/tags" Target="../tags/tag82.xml"/><Relationship Id="rId14" Type="http://schemas.microsoft.com/office/2007/relationships/hdphoto" Target="../media/hdphoto2.wdp"/></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tags" Target="../tags/tag24.xml"/><Relationship Id="rId2" Type="http://schemas.openxmlformats.org/officeDocument/2006/relationships/tags" Target="../tags/tag23.xml"/><Relationship Id="rId1" Type="http://schemas.openxmlformats.org/officeDocument/2006/relationships/tags" Target="../tags/tag22.xml"/><Relationship Id="rId6" Type="http://schemas.openxmlformats.org/officeDocument/2006/relationships/slideMaster" Target="../slideMasters/slideMaster1.xml"/><Relationship Id="rId5" Type="http://schemas.openxmlformats.org/officeDocument/2006/relationships/tags" Target="../tags/tag26.xml"/><Relationship Id="rId4" Type="http://schemas.openxmlformats.org/officeDocument/2006/relationships/tags" Target="../tags/tag25.xml"/></Relationships>
</file>

<file path=ppt/slideLayouts/_rels/slideLayout3.xml.rels><?xml version="1.0" encoding="UTF-8" standalone="yes"?>
<Relationships xmlns="http://schemas.openxmlformats.org/package/2006/relationships"><Relationship Id="rId8" Type="http://schemas.openxmlformats.org/officeDocument/2006/relationships/tags" Target="../tags/tag34.xml"/><Relationship Id="rId3" Type="http://schemas.openxmlformats.org/officeDocument/2006/relationships/tags" Target="../tags/tag29.xml"/><Relationship Id="rId7" Type="http://schemas.openxmlformats.org/officeDocument/2006/relationships/tags" Target="../tags/tag33.xml"/><Relationship Id="rId12" Type="http://schemas.openxmlformats.org/officeDocument/2006/relationships/image" Target="../media/image2.png"/><Relationship Id="rId2" Type="http://schemas.openxmlformats.org/officeDocument/2006/relationships/tags" Target="../tags/tag28.xml"/><Relationship Id="rId1" Type="http://schemas.openxmlformats.org/officeDocument/2006/relationships/tags" Target="../tags/tag27.xml"/><Relationship Id="rId6" Type="http://schemas.openxmlformats.org/officeDocument/2006/relationships/tags" Target="../tags/tag32.xml"/><Relationship Id="rId11" Type="http://schemas.microsoft.com/office/2007/relationships/hdphoto" Target="../media/hdphoto1.wdp"/><Relationship Id="rId5" Type="http://schemas.openxmlformats.org/officeDocument/2006/relationships/tags" Target="../tags/tag31.xml"/><Relationship Id="rId10" Type="http://schemas.openxmlformats.org/officeDocument/2006/relationships/image" Target="../media/image1.png"/><Relationship Id="rId4" Type="http://schemas.openxmlformats.org/officeDocument/2006/relationships/tags" Target="../tags/tag30.xml"/><Relationship Id="rId9"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8" Type="http://schemas.openxmlformats.org/officeDocument/2006/relationships/tags" Target="../tags/tag42.xml"/><Relationship Id="rId13" Type="http://schemas.openxmlformats.org/officeDocument/2006/relationships/image" Target="../media/image8.png"/><Relationship Id="rId3" Type="http://schemas.openxmlformats.org/officeDocument/2006/relationships/tags" Target="../tags/tag37.xml"/><Relationship Id="rId7" Type="http://schemas.openxmlformats.org/officeDocument/2006/relationships/tags" Target="../tags/tag41.xml"/><Relationship Id="rId12" Type="http://schemas.openxmlformats.org/officeDocument/2006/relationships/image" Target="../media/image7.png"/><Relationship Id="rId2" Type="http://schemas.openxmlformats.org/officeDocument/2006/relationships/tags" Target="../tags/tag36.xml"/><Relationship Id="rId1" Type="http://schemas.openxmlformats.org/officeDocument/2006/relationships/tags" Target="../tags/tag35.xml"/><Relationship Id="rId6" Type="http://schemas.openxmlformats.org/officeDocument/2006/relationships/tags" Target="../tags/tag40.xml"/><Relationship Id="rId11" Type="http://schemas.openxmlformats.org/officeDocument/2006/relationships/image" Target="../media/image6.png"/><Relationship Id="rId5" Type="http://schemas.openxmlformats.org/officeDocument/2006/relationships/tags" Target="../tags/tag39.xml"/><Relationship Id="rId10" Type="http://schemas.openxmlformats.org/officeDocument/2006/relationships/slideMaster" Target="../slideMasters/slideMaster1.xml"/><Relationship Id="rId4" Type="http://schemas.openxmlformats.org/officeDocument/2006/relationships/tags" Target="../tags/tag38.xml"/><Relationship Id="rId9" Type="http://schemas.openxmlformats.org/officeDocument/2006/relationships/tags" Target="../tags/tag43.xml"/></Relationships>
</file>

<file path=ppt/slideLayouts/_rels/slideLayout5.xml.rels><?xml version="1.0" encoding="UTF-8" standalone="yes"?>
<Relationships xmlns="http://schemas.openxmlformats.org/package/2006/relationships"><Relationship Id="rId3" Type="http://schemas.openxmlformats.org/officeDocument/2006/relationships/tags" Target="../tags/tag46.xml"/><Relationship Id="rId7" Type="http://schemas.openxmlformats.org/officeDocument/2006/relationships/slideMaster" Target="../slideMasters/slideMaster1.xml"/><Relationship Id="rId2" Type="http://schemas.openxmlformats.org/officeDocument/2006/relationships/tags" Target="../tags/tag45.xml"/><Relationship Id="rId1" Type="http://schemas.openxmlformats.org/officeDocument/2006/relationships/tags" Target="../tags/tag44.xml"/><Relationship Id="rId6" Type="http://schemas.openxmlformats.org/officeDocument/2006/relationships/tags" Target="../tags/tag49.xml"/><Relationship Id="rId5" Type="http://schemas.openxmlformats.org/officeDocument/2006/relationships/tags" Target="../tags/tag48.xml"/><Relationship Id="rId4" Type="http://schemas.openxmlformats.org/officeDocument/2006/relationships/tags" Target="../tags/tag47.xml"/></Relationships>
</file>

<file path=ppt/slideLayouts/_rels/slideLayout6.xml.rels><?xml version="1.0" encoding="UTF-8" standalone="yes"?>
<Relationships xmlns="http://schemas.openxmlformats.org/package/2006/relationships"><Relationship Id="rId8" Type="http://schemas.openxmlformats.org/officeDocument/2006/relationships/tags" Target="../tags/tag57.xml"/><Relationship Id="rId3" Type="http://schemas.openxmlformats.org/officeDocument/2006/relationships/tags" Target="../tags/tag52.xml"/><Relationship Id="rId7" Type="http://schemas.openxmlformats.org/officeDocument/2006/relationships/tags" Target="../tags/tag56.xml"/><Relationship Id="rId2" Type="http://schemas.openxmlformats.org/officeDocument/2006/relationships/tags" Target="../tags/tag51.xml"/><Relationship Id="rId1" Type="http://schemas.openxmlformats.org/officeDocument/2006/relationships/tags" Target="../tags/tag50.xml"/><Relationship Id="rId6" Type="http://schemas.openxmlformats.org/officeDocument/2006/relationships/tags" Target="../tags/tag55.xml"/><Relationship Id="rId5" Type="http://schemas.openxmlformats.org/officeDocument/2006/relationships/tags" Target="../tags/tag54.xml"/><Relationship Id="rId4" Type="http://schemas.openxmlformats.org/officeDocument/2006/relationships/tags" Target="../tags/tag53.xml"/><Relationship Id="rId9"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tags" Target="../tags/tag60.xml"/><Relationship Id="rId2" Type="http://schemas.openxmlformats.org/officeDocument/2006/relationships/tags" Target="../tags/tag59.xml"/><Relationship Id="rId1" Type="http://schemas.openxmlformats.org/officeDocument/2006/relationships/tags" Target="../tags/tag58.xml"/><Relationship Id="rId5" Type="http://schemas.openxmlformats.org/officeDocument/2006/relationships/slideMaster" Target="../slideMasters/slideMaster1.xml"/><Relationship Id="rId4" Type="http://schemas.openxmlformats.org/officeDocument/2006/relationships/tags" Target="../tags/tag61.xml"/></Relationships>
</file>

<file path=ppt/slideLayouts/_rels/slideLayout8.xml.rels><?xml version="1.0" encoding="UTF-8" standalone="yes"?>
<Relationships xmlns="http://schemas.openxmlformats.org/package/2006/relationships"><Relationship Id="rId3" Type="http://schemas.openxmlformats.org/officeDocument/2006/relationships/tags" Target="../tags/tag64.xml"/><Relationship Id="rId2" Type="http://schemas.openxmlformats.org/officeDocument/2006/relationships/tags" Target="../tags/tag63.xml"/><Relationship Id="rId1" Type="http://schemas.openxmlformats.org/officeDocument/2006/relationships/tags" Target="../tags/tag62.xml"/><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tags" Target="../tags/tag67.xml"/><Relationship Id="rId2" Type="http://schemas.openxmlformats.org/officeDocument/2006/relationships/tags" Target="../tags/tag66.xml"/><Relationship Id="rId1" Type="http://schemas.openxmlformats.org/officeDocument/2006/relationships/tags" Target="../tags/tag65.xml"/><Relationship Id="rId5" Type="http://schemas.openxmlformats.org/officeDocument/2006/relationships/slideMaster" Target="../slideMasters/slideMaster1.xml"/><Relationship Id="rId4" Type="http://schemas.openxmlformats.org/officeDocument/2006/relationships/tags" Target="../tags/tag68.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4" name="矩形 3"/>
          <p:cNvSpPr/>
          <p:nvPr>
            <p:custDataLst>
              <p:tags r:id="rId1"/>
            </p:custDataLst>
          </p:nvPr>
        </p:nvSpPr>
        <p:spPr>
          <a:xfrm>
            <a:off x="0" y="0"/>
            <a:ext cx="12192000" cy="6858000"/>
          </a:xfrm>
          <a:prstGeom prst="rect">
            <a:avLst/>
          </a:prstGeom>
          <a:gradFill flip="none" rotWithShape="1">
            <a:gsLst>
              <a:gs pos="59000">
                <a:schemeClr val="bg2">
                  <a:alpha val="0"/>
                </a:schemeClr>
              </a:gs>
              <a:gs pos="0">
                <a:schemeClr val="bg2">
                  <a:alpha val="99000"/>
                </a:schemeClr>
              </a:gs>
              <a:gs pos="100000">
                <a:schemeClr val="bg2">
                  <a:lumMod val="90000"/>
                  <a:alpha val="27000"/>
                </a:schemeClr>
              </a:gs>
            </a:gsLst>
            <a:lin ang="192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a:latin typeface="Arial" panose="020B0604020202020204" pitchFamily="34" charset="0"/>
              <a:cs typeface="Arial" panose="020B0604020202020204" pitchFamily="34" charset="0"/>
              <a:sym typeface="Arial" panose="020B0604020202020204" pitchFamily="34" charset="0"/>
            </a:endParaRPr>
          </a:p>
        </p:txBody>
      </p:sp>
      <p:pic>
        <p:nvPicPr>
          <p:cNvPr id="15" name="图片 14"/>
          <p:cNvPicPr>
            <a:picLocks noChangeAspect="1"/>
          </p:cNvPicPr>
          <p:nvPr>
            <p:custDataLst>
              <p:tags r:id="rId2"/>
            </p:custDataLst>
          </p:nvPr>
        </p:nvPicPr>
        <p:blipFill>
          <a:blip r:embed="rId13">
            <a:alphaModFix amt="28000"/>
            <a:duotone>
              <a:prstClr val="black"/>
              <a:schemeClr val="accent1">
                <a:lumMod val="60000"/>
                <a:lumOff val="40000"/>
                <a:tint val="45000"/>
                <a:satMod val="400000"/>
              </a:schemeClr>
            </a:duotone>
            <a:extLst>
              <a:ext uri="{BEBA8EAE-BF5A-486C-A8C5-ECC9F3942E4B}">
                <a14:imgProps xmlns:a14="http://schemas.microsoft.com/office/drawing/2010/main">
                  <a14:imgLayer r:embed="rId14">
                    <a14:imgEffect>
                      <a14:saturation sat="400000"/>
                    </a14:imgEffect>
                  </a14:imgLayer>
                </a14:imgProps>
              </a:ext>
            </a:extLst>
          </a:blip>
          <a:stretch>
            <a:fillRect/>
          </a:stretch>
        </p:blipFill>
        <p:spPr>
          <a:xfrm>
            <a:off x="0" y="2443401"/>
            <a:ext cx="12192000" cy="4407408"/>
          </a:xfrm>
          <a:prstGeom prst="rect">
            <a:avLst/>
          </a:prstGeom>
          <a:effectLst>
            <a:softEdge rad="0"/>
          </a:effectLst>
        </p:spPr>
      </p:pic>
      <p:pic>
        <p:nvPicPr>
          <p:cNvPr id="6" name="图片 5"/>
          <p:cNvPicPr>
            <a:picLocks noChangeAspect="1"/>
          </p:cNvPicPr>
          <p:nvPr>
            <p:custDataLst>
              <p:tags r:id="rId3"/>
            </p:custDataLst>
          </p:nvPr>
        </p:nvPicPr>
        <p:blipFill>
          <a:blip r:embed="rId15">
            <a:duotone>
              <a:prstClr val="black"/>
              <a:schemeClr val="accent1">
                <a:lumMod val="60000"/>
                <a:lumOff val="40000"/>
                <a:tint val="45000"/>
                <a:satMod val="400000"/>
              </a:schemeClr>
            </a:duotone>
            <a:extLst>
              <a:ext uri="{BEBA8EAE-BF5A-486C-A8C5-ECC9F3942E4B}">
                <a14:imgProps xmlns:a14="http://schemas.microsoft.com/office/drawing/2010/main">
                  <a14:imgLayer r:embed="rId16">
                    <a14:imgEffect>
                      <a14:saturation sat="321000"/>
                    </a14:imgEffect>
                  </a14:imgLayer>
                </a14:imgProps>
              </a:ext>
              <a:ext uri="{28A0092B-C50C-407E-A947-70E740481C1C}">
                <a14:useLocalDpi xmlns:a14="http://schemas.microsoft.com/office/drawing/2010/main" val="0"/>
              </a:ext>
            </a:extLst>
          </a:blip>
          <a:stretch>
            <a:fillRect/>
          </a:stretch>
        </p:blipFill>
        <p:spPr>
          <a:xfrm>
            <a:off x="0" y="2442067"/>
            <a:ext cx="12192000" cy="4410075"/>
          </a:xfrm>
          <a:prstGeom prst="rect">
            <a:avLst/>
          </a:prstGeom>
        </p:spPr>
      </p:pic>
      <p:sp>
        <p:nvSpPr>
          <p:cNvPr id="23" name="图形 21"/>
          <p:cNvSpPr/>
          <p:nvPr>
            <p:custDataLst>
              <p:tags r:id="rId4"/>
            </p:custDataLst>
          </p:nvPr>
        </p:nvSpPr>
        <p:spPr>
          <a:xfrm>
            <a:off x="2861210" y="3881380"/>
            <a:ext cx="9559390" cy="2840095"/>
          </a:xfrm>
          <a:custGeom>
            <a:avLst/>
            <a:gdLst>
              <a:gd name="connsiteX0" fmla="*/ 0 w 9464139"/>
              <a:gd name="connsiteY0" fmla="*/ 3103598 h 3103598"/>
              <a:gd name="connsiteX1" fmla="*/ 3653356 w 9464139"/>
              <a:gd name="connsiteY1" fmla="*/ 136216 h 3103598"/>
              <a:gd name="connsiteX2" fmla="*/ 8901332 w 9464139"/>
              <a:gd name="connsiteY2" fmla="*/ 0 h 3103598"/>
              <a:gd name="connsiteX3" fmla="*/ 9464140 w 9464139"/>
              <a:gd name="connsiteY3" fmla="*/ 2829536 h 3103598"/>
              <a:gd name="connsiteX0-1" fmla="*/ 0 w 7311490"/>
              <a:gd name="connsiteY0-2" fmla="*/ 1770098 h 2834342"/>
              <a:gd name="connsiteX1-3" fmla="*/ 1500706 w 7311490"/>
              <a:gd name="connsiteY1-4" fmla="*/ 136216 h 2834342"/>
              <a:gd name="connsiteX2-5" fmla="*/ 6748682 w 7311490"/>
              <a:gd name="connsiteY2-6" fmla="*/ 0 h 2834342"/>
              <a:gd name="connsiteX3-7" fmla="*/ 7311490 w 7311490"/>
              <a:gd name="connsiteY3-8" fmla="*/ 2829536 h 2834342"/>
              <a:gd name="connsiteX4" fmla="*/ 0 w 7311490"/>
              <a:gd name="connsiteY4" fmla="*/ 1770098 h 2834342"/>
              <a:gd name="connsiteX0-9" fmla="*/ 0 w 9997540"/>
              <a:gd name="connsiteY0-10" fmla="*/ 2874998 h 2874998"/>
              <a:gd name="connsiteX1-11" fmla="*/ 4186756 w 9997540"/>
              <a:gd name="connsiteY1-12" fmla="*/ 136216 h 2874998"/>
              <a:gd name="connsiteX2-13" fmla="*/ 9434732 w 9997540"/>
              <a:gd name="connsiteY2-14" fmla="*/ 0 h 2874998"/>
              <a:gd name="connsiteX3-15" fmla="*/ 9997540 w 9997540"/>
              <a:gd name="connsiteY3-16" fmla="*/ 2829536 h 2874998"/>
              <a:gd name="connsiteX4-17" fmla="*/ 0 w 9997540"/>
              <a:gd name="connsiteY4-18" fmla="*/ 2874998 h 2874998"/>
              <a:gd name="connsiteX0-19" fmla="*/ 0 w 9997540"/>
              <a:gd name="connsiteY0-20" fmla="*/ 2874998 h 2874998"/>
              <a:gd name="connsiteX1-21" fmla="*/ 4186756 w 9997540"/>
              <a:gd name="connsiteY1-22" fmla="*/ 136216 h 2874998"/>
              <a:gd name="connsiteX2-23" fmla="*/ 9434732 w 9997540"/>
              <a:gd name="connsiteY2-24" fmla="*/ 0 h 2874998"/>
              <a:gd name="connsiteX3-25" fmla="*/ 9997540 w 9997540"/>
              <a:gd name="connsiteY3-26" fmla="*/ 2829536 h 2874998"/>
              <a:gd name="connsiteX4-27" fmla="*/ 0 w 9997540"/>
              <a:gd name="connsiteY4-28" fmla="*/ 2874998 h 2874998"/>
              <a:gd name="connsiteX0-29" fmla="*/ 0 w 9787990"/>
              <a:gd name="connsiteY0-30" fmla="*/ 2874998 h 2874998"/>
              <a:gd name="connsiteX1-31" fmla="*/ 4186756 w 9787990"/>
              <a:gd name="connsiteY1-32" fmla="*/ 136216 h 2874998"/>
              <a:gd name="connsiteX2-33" fmla="*/ 9434732 w 9787990"/>
              <a:gd name="connsiteY2-34" fmla="*/ 0 h 2874998"/>
              <a:gd name="connsiteX3-35" fmla="*/ 9787990 w 9787990"/>
              <a:gd name="connsiteY3-36" fmla="*/ 2791436 h 2874998"/>
              <a:gd name="connsiteX4-37" fmla="*/ 0 w 9787990"/>
              <a:gd name="connsiteY4-38" fmla="*/ 2874998 h 2874998"/>
              <a:gd name="connsiteX0-39" fmla="*/ 0 w 9787990"/>
              <a:gd name="connsiteY0-40" fmla="*/ 2738782 h 2738782"/>
              <a:gd name="connsiteX1-41" fmla="*/ 4186756 w 9787990"/>
              <a:gd name="connsiteY1-42" fmla="*/ 0 h 2738782"/>
              <a:gd name="connsiteX2-43" fmla="*/ 9301382 w 9787990"/>
              <a:gd name="connsiteY2-44" fmla="*/ 35234 h 2738782"/>
              <a:gd name="connsiteX3-45" fmla="*/ 9787990 w 9787990"/>
              <a:gd name="connsiteY3-46" fmla="*/ 2655220 h 2738782"/>
              <a:gd name="connsiteX4-47" fmla="*/ 0 w 9787990"/>
              <a:gd name="connsiteY4-48" fmla="*/ 2738782 h 2738782"/>
              <a:gd name="connsiteX0-49" fmla="*/ 0 w 9787990"/>
              <a:gd name="connsiteY0-50" fmla="*/ 2703548 h 2703548"/>
              <a:gd name="connsiteX1-51" fmla="*/ 4434406 w 9787990"/>
              <a:gd name="connsiteY1-52" fmla="*/ 269566 h 2703548"/>
              <a:gd name="connsiteX2-53" fmla="*/ 9301382 w 9787990"/>
              <a:gd name="connsiteY2-54" fmla="*/ 0 h 2703548"/>
              <a:gd name="connsiteX3-55" fmla="*/ 9787990 w 9787990"/>
              <a:gd name="connsiteY3-56" fmla="*/ 2619986 h 2703548"/>
              <a:gd name="connsiteX4-57" fmla="*/ 0 w 9787990"/>
              <a:gd name="connsiteY4-58" fmla="*/ 2703548 h 2703548"/>
              <a:gd name="connsiteX0-59" fmla="*/ 0 w 9787990"/>
              <a:gd name="connsiteY0-60" fmla="*/ 2493998 h 2493998"/>
              <a:gd name="connsiteX1-61" fmla="*/ 4434406 w 9787990"/>
              <a:gd name="connsiteY1-62" fmla="*/ 60016 h 2493998"/>
              <a:gd name="connsiteX2-63" fmla="*/ 8748932 w 9787990"/>
              <a:gd name="connsiteY2-64" fmla="*/ 0 h 2493998"/>
              <a:gd name="connsiteX3-65" fmla="*/ 9787990 w 9787990"/>
              <a:gd name="connsiteY3-66" fmla="*/ 2410436 h 2493998"/>
              <a:gd name="connsiteX4-67" fmla="*/ 0 w 9787990"/>
              <a:gd name="connsiteY4-68" fmla="*/ 2493998 h 2493998"/>
              <a:gd name="connsiteX0-69" fmla="*/ 0 w 9787990"/>
              <a:gd name="connsiteY0-70" fmla="*/ 2669396 h 2669396"/>
              <a:gd name="connsiteX1-71" fmla="*/ 4434406 w 9787990"/>
              <a:gd name="connsiteY1-72" fmla="*/ 235414 h 2669396"/>
              <a:gd name="connsiteX2-73" fmla="*/ 8748932 w 9787990"/>
              <a:gd name="connsiteY2-74" fmla="*/ 175398 h 2669396"/>
              <a:gd name="connsiteX3-75" fmla="*/ 9787990 w 9787990"/>
              <a:gd name="connsiteY3-76" fmla="*/ 2585834 h 2669396"/>
              <a:gd name="connsiteX4-77" fmla="*/ 0 w 9787990"/>
              <a:gd name="connsiteY4-78" fmla="*/ 2669396 h 2669396"/>
              <a:gd name="connsiteX0-79" fmla="*/ 0 w 9787990"/>
              <a:gd name="connsiteY0-80" fmla="*/ 2669396 h 2669396"/>
              <a:gd name="connsiteX1-81" fmla="*/ 4434406 w 9787990"/>
              <a:gd name="connsiteY1-82" fmla="*/ 235414 h 2669396"/>
              <a:gd name="connsiteX2-83" fmla="*/ 8748932 w 9787990"/>
              <a:gd name="connsiteY2-84" fmla="*/ 175398 h 2669396"/>
              <a:gd name="connsiteX3-85" fmla="*/ 9787990 w 9787990"/>
              <a:gd name="connsiteY3-86" fmla="*/ 2585834 h 2669396"/>
              <a:gd name="connsiteX4-87" fmla="*/ 0 w 9787990"/>
              <a:gd name="connsiteY4-88" fmla="*/ 2669396 h 2669396"/>
              <a:gd name="connsiteX0-89" fmla="*/ 0 w 9787990"/>
              <a:gd name="connsiteY0-90" fmla="*/ 2880175 h 2880175"/>
              <a:gd name="connsiteX1-91" fmla="*/ 4434406 w 9787990"/>
              <a:gd name="connsiteY1-92" fmla="*/ 446193 h 2880175"/>
              <a:gd name="connsiteX2-93" fmla="*/ 8748932 w 9787990"/>
              <a:gd name="connsiteY2-94" fmla="*/ 386177 h 2880175"/>
              <a:gd name="connsiteX3-95" fmla="*/ 9787990 w 9787990"/>
              <a:gd name="connsiteY3-96" fmla="*/ 2796613 h 2880175"/>
              <a:gd name="connsiteX4-97" fmla="*/ 0 w 9787990"/>
              <a:gd name="connsiteY4-98" fmla="*/ 2880175 h 2880175"/>
              <a:gd name="connsiteX0-99" fmla="*/ 0 w 9787990"/>
              <a:gd name="connsiteY0-100" fmla="*/ 2880175 h 2880175"/>
              <a:gd name="connsiteX1-101" fmla="*/ 4434406 w 9787990"/>
              <a:gd name="connsiteY1-102" fmla="*/ 446193 h 2880175"/>
              <a:gd name="connsiteX2-103" fmla="*/ 8748932 w 9787990"/>
              <a:gd name="connsiteY2-104" fmla="*/ 386177 h 2880175"/>
              <a:gd name="connsiteX3-105" fmla="*/ 9787990 w 9787990"/>
              <a:gd name="connsiteY3-106" fmla="*/ 2796613 h 2880175"/>
              <a:gd name="connsiteX4-107" fmla="*/ 0 w 9787990"/>
              <a:gd name="connsiteY4-108" fmla="*/ 2880175 h 2880175"/>
              <a:gd name="connsiteX0-109" fmla="*/ 0 w 9787990"/>
              <a:gd name="connsiteY0-110" fmla="*/ 2880175 h 2880175"/>
              <a:gd name="connsiteX1-111" fmla="*/ 4434406 w 9787990"/>
              <a:gd name="connsiteY1-112" fmla="*/ 446193 h 2880175"/>
              <a:gd name="connsiteX2-113" fmla="*/ 8748932 w 9787990"/>
              <a:gd name="connsiteY2-114" fmla="*/ 386177 h 2880175"/>
              <a:gd name="connsiteX3-115" fmla="*/ 9787990 w 9787990"/>
              <a:gd name="connsiteY3-116" fmla="*/ 2796613 h 2880175"/>
              <a:gd name="connsiteX4-117" fmla="*/ 0 w 9787990"/>
              <a:gd name="connsiteY4-118" fmla="*/ 2880175 h 2880175"/>
              <a:gd name="connsiteX0-119" fmla="*/ 0 w 9787990"/>
              <a:gd name="connsiteY0-120" fmla="*/ 2840095 h 2840095"/>
              <a:gd name="connsiteX1-121" fmla="*/ 4434406 w 9787990"/>
              <a:gd name="connsiteY1-122" fmla="*/ 406113 h 2840095"/>
              <a:gd name="connsiteX2-123" fmla="*/ 8558432 w 9787990"/>
              <a:gd name="connsiteY2-124" fmla="*/ 441347 h 2840095"/>
              <a:gd name="connsiteX3-125" fmla="*/ 9787990 w 9787990"/>
              <a:gd name="connsiteY3-126" fmla="*/ 2756533 h 2840095"/>
              <a:gd name="connsiteX4-127" fmla="*/ 0 w 9787990"/>
              <a:gd name="connsiteY4-128" fmla="*/ 2840095 h 2840095"/>
              <a:gd name="connsiteX0-129" fmla="*/ 0 w 9787990"/>
              <a:gd name="connsiteY0-130" fmla="*/ 2840095 h 2840095"/>
              <a:gd name="connsiteX1-131" fmla="*/ 4434406 w 9787990"/>
              <a:gd name="connsiteY1-132" fmla="*/ 406113 h 2840095"/>
              <a:gd name="connsiteX2-133" fmla="*/ 8558432 w 9787990"/>
              <a:gd name="connsiteY2-134" fmla="*/ 441347 h 2840095"/>
              <a:gd name="connsiteX3-135" fmla="*/ 9787990 w 9787990"/>
              <a:gd name="connsiteY3-136" fmla="*/ 2756533 h 2840095"/>
              <a:gd name="connsiteX4-137" fmla="*/ 0 w 9787990"/>
              <a:gd name="connsiteY4-138" fmla="*/ 2840095 h 2840095"/>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9787990" h="2840095">
                <a:moveTo>
                  <a:pt x="0" y="2840095"/>
                </a:moveTo>
                <a:cubicBezTo>
                  <a:pt x="1478135" y="2028768"/>
                  <a:pt x="2822921" y="1198390"/>
                  <a:pt x="4434406" y="406113"/>
                </a:cubicBezTo>
                <a:cubicBezTo>
                  <a:pt x="5815431" y="-280642"/>
                  <a:pt x="7044057" y="23202"/>
                  <a:pt x="8558432" y="441347"/>
                </a:cubicBezTo>
                <a:cubicBezTo>
                  <a:pt x="9590585" y="1111476"/>
                  <a:pt x="9746437" y="2010204"/>
                  <a:pt x="9787990" y="2756533"/>
                </a:cubicBezTo>
                <a:cubicBezTo>
                  <a:pt x="6633277" y="2847887"/>
                  <a:pt x="4831113" y="2710641"/>
                  <a:pt x="0" y="2840095"/>
                </a:cubicBezTo>
                <a:close/>
              </a:path>
            </a:pathLst>
          </a:custGeom>
          <a:solidFill>
            <a:schemeClr val="accent1">
              <a:lumMod val="60000"/>
              <a:lumOff val="40000"/>
              <a:alpha val="9000"/>
            </a:schemeClr>
          </a:solidFill>
          <a:ln w="81537" cap="flat">
            <a:noFill/>
            <a:prstDash val="solid"/>
            <a:miter/>
          </a:ln>
          <a:effectLst>
            <a:glow>
              <a:schemeClr val="accent1">
                <a:lumMod val="60000"/>
                <a:lumOff val="40000"/>
              </a:schemeClr>
            </a:glow>
            <a:softEdge rad="444500"/>
          </a:effectLst>
        </p:spPr>
        <p:txBody>
          <a:bodyPr rtlCol="0" anchor="ctr"/>
          <a:lstStyle/>
          <a:p>
            <a:endParaRPr lang="en-US">
              <a:latin typeface="Arial" panose="020B0604020202020204" pitchFamily="34" charset="0"/>
              <a:cs typeface="Arial" panose="020B0604020202020204" pitchFamily="34" charset="0"/>
              <a:sym typeface="Arial" panose="020B0604020202020204" pitchFamily="34" charset="0"/>
            </a:endParaRPr>
          </a:p>
        </p:txBody>
      </p:sp>
      <p:pic>
        <p:nvPicPr>
          <p:cNvPr id="28" name="图片 27"/>
          <p:cNvPicPr>
            <a:picLocks noChangeAspect="1"/>
          </p:cNvPicPr>
          <p:nvPr>
            <p:custDataLst>
              <p:tags r:id="rId5"/>
            </p:custDataLst>
          </p:nvPr>
        </p:nvPicPr>
        <p:blipFill>
          <a:blip r:embed="rId17">
            <a:extLst>
              <a:ext uri="{28A0092B-C50C-407E-A947-70E740481C1C}">
                <a14:useLocalDpi xmlns:a14="http://schemas.microsoft.com/office/drawing/2010/main" val="0"/>
              </a:ext>
            </a:extLst>
          </a:blip>
          <a:stretch>
            <a:fillRect/>
          </a:stretch>
        </p:blipFill>
        <p:spPr>
          <a:xfrm>
            <a:off x="0" y="2468245"/>
            <a:ext cx="12192000" cy="4410075"/>
          </a:xfrm>
          <a:prstGeom prst="rect">
            <a:avLst/>
          </a:prstGeom>
        </p:spPr>
      </p:pic>
      <p:sp>
        <p:nvSpPr>
          <p:cNvPr id="2" name="标题 1"/>
          <p:cNvSpPr>
            <a:spLocks noGrp="1"/>
          </p:cNvSpPr>
          <p:nvPr>
            <p:ph type="ctrTitle" hasCustomPrompt="1"/>
            <p:custDataLst>
              <p:tags r:id="rId6"/>
            </p:custDataLst>
          </p:nvPr>
        </p:nvSpPr>
        <p:spPr>
          <a:xfrm>
            <a:off x="1047750" y="1998900"/>
            <a:ext cx="10096500" cy="1296750"/>
          </a:xfrm>
        </p:spPr>
        <p:txBody>
          <a:bodyPr anchor="t">
            <a:normAutofit/>
          </a:bodyPr>
          <a:lstStyle>
            <a:lvl1pPr algn="ctr">
              <a:lnSpc>
                <a:spcPct val="100000"/>
              </a:lnSpc>
              <a:defRPr sz="4000">
                <a:solidFill>
                  <a:schemeClr val="tx2">
                    <a:lumMod val="75000"/>
                    <a:lumOff val="25000"/>
                  </a:schemeClr>
                </a:solidFill>
                <a:latin typeface="+mj-lt"/>
                <a:sym typeface="Arial" panose="020B0604020202020204" pitchFamily="34" charset="0"/>
              </a:defRPr>
            </a:lvl1pPr>
          </a:lstStyle>
          <a:p>
            <a:r>
              <a:rPr lang="en-US" dirty="0">
                <a:latin typeface="+mj-lt"/>
              </a:rPr>
              <a:t>Click to add title</a:t>
            </a:r>
            <a:endParaRPr lang="en-US" dirty="0"/>
          </a:p>
        </p:txBody>
      </p:sp>
      <p:sp>
        <p:nvSpPr>
          <p:cNvPr id="3" name="副标题 2"/>
          <p:cNvSpPr>
            <a:spLocks noGrp="1"/>
          </p:cNvSpPr>
          <p:nvPr>
            <p:ph type="subTitle" idx="1" hasCustomPrompt="1"/>
            <p:custDataLst>
              <p:tags r:id="rId7"/>
            </p:custDataLst>
          </p:nvPr>
        </p:nvSpPr>
        <p:spPr>
          <a:xfrm>
            <a:off x="1047750" y="871061"/>
            <a:ext cx="10096500" cy="991949"/>
          </a:xfrm>
        </p:spPr>
        <p:txBody>
          <a:bodyPr anchor="b">
            <a:normAutofit/>
          </a:bodyPr>
          <a:lstStyle>
            <a:lvl1pPr marL="0" indent="0" algn="ctr">
              <a:lnSpc>
                <a:spcPct val="100000"/>
              </a:lnSpc>
              <a:buNone/>
              <a:defRPr sz="2400">
                <a:solidFill>
                  <a:schemeClr val="tx2">
                    <a:lumMod val="75000"/>
                    <a:lumOff val="25000"/>
                  </a:schemeClr>
                </a:solidFill>
                <a:latin typeface="+mj-lt"/>
                <a:sym typeface="Arial" panose="020B0604020202020204" pitchFamily="34" charset="0"/>
              </a:defRPr>
            </a:lvl1pPr>
            <a:lvl2pPr marL="457200" indent="0" algn="ctr">
              <a:buNone/>
              <a:defRPr sz="2000">
                <a:latin typeface="+mj-lt"/>
              </a:defRPr>
            </a:lvl2pPr>
            <a:lvl3pPr marL="914400" indent="0" algn="ctr">
              <a:buNone/>
              <a:defRPr sz="1800">
                <a:latin typeface="+mj-lt"/>
              </a:defRPr>
            </a:lvl3pPr>
            <a:lvl4pPr marL="1371600" indent="0" algn="ctr">
              <a:buNone/>
              <a:defRPr sz="1600">
                <a:latin typeface="+mj-lt"/>
              </a:defRPr>
            </a:lvl4pPr>
            <a:lvl5pPr marL="1828800" indent="0" algn="ctr">
              <a:buNone/>
              <a:defRPr sz="1600">
                <a:latin typeface="+mj-lt"/>
              </a:defRPr>
            </a:lvl5pPr>
            <a:lvl6pPr marL="2286000" indent="0" algn="ctr">
              <a:buNone/>
              <a:defRPr sz="1600">
                <a:latin typeface="+mj-lt"/>
              </a:defRPr>
            </a:lvl6pPr>
            <a:lvl7pPr marL="2743200" indent="0" algn="ctr">
              <a:buNone/>
              <a:defRPr sz="1600">
                <a:latin typeface="+mj-lt"/>
              </a:defRPr>
            </a:lvl7pPr>
            <a:lvl8pPr marL="3200400" indent="0" algn="ctr">
              <a:buNone/>
              <a:defRPr sz="1600">
                <a:latin typeface="+mj-lt"/>
              </a:defRPr>
            </a:lvl8pPr>
            <a:lvl9pPr marL="3657600" indent="0" algn="ctr">
              <a:buNone/>
              <a:defRPr sz="1600">
                <a:latin typeface="+mj-lt"/>
              </a:defRPr>
            </a:lvl9pPr>
          </a:lstStyle>
          <a:p>
            <a:r>
              <a:rPr lang="en-US" dirty="0">
                <a:latin typeface="+mj-lt"/>
              </a:rPr>
              <a:t>Click to add subtitle</a:t>
            </a:r>
            <a:endParaRPr lang="en-US" dirty="0"/>
          </a:p>
        </p:txBody>
      </p:sp>
      <p:sp>
        <p:nvSpPr>
          <p:cNvPr id="24" name="署名占位符 10"/>
          <p:cNvSpPr>
            <a:spLocks noGrp="1"/>
          </p:cNvSpPr>
          <p:nvPr>
            <p:ph type="body" sz="quarter" idx="17" hasCustomPrompt="1"/>
            <p:custDataLst>
              <p:tags r:id="rId8"/>
            </p:custDataLst>
          </p:nvPr>
        </p:nvSpPr>
        <p:spPr>
          <a:xfrm>
            <a:off x="1047750" y="3437514"/>
            <a:ext cx="10096500" cy="2067935"/>
          </a:xfrm>
        </p:spPr>
        <p:txBody>
          <a:bodyPr anchor="t">
            <a:normAutofit/>
          </a:bodyPr>
          <a:lstStyle>
            <a:lvl1pPr marL="0" indent="0" algn="ctr">
              <a:lnSpc>
                <a:spcPct val="100000"/>
              </a:lnSpc>
              <a:buNone/>
              <a:defRPr sz="1800">
                <a:solidFill>
                  <a:schemeClr val="tx2">
                    <a:lumMod val="75000"/>
                    <a:lumOff val="25000"/>
                  </a:schemeClr>
                </a:solidFill>
                <a:latin typeface="+mn-lt"/>
                <a:sym typeface="Arial" panose="020B0604020202020204" pitchFamily="34" charset="0"/>
              </a:defRPr>
            </a:lvl1pPr>
          </a:lstStyle>
          <a:p>
            <a:pPr lvl="0"/>
            <a:r>
              <a:rPr lang="en-US" dirty="0">
                <a:latin typeface="+mn-lt"/>
              </a:rPr>
              <a:t>Click to add text</a:t>
            </a:r>
            <a:endParaRPr lang="en-US" dirty="0"/>
          </a:p>
        </p:txBody>
      </p:sp>
      <p:sp>
        <p:nvSpPr>
          <p:cNvPr id="7" name="日期占位符 6"/>
          <p:cNvSpPr>
            <a:spLocks noGrp="1"/>
          </p:cNvSpPr>
          <p:nvPr>
            <p:ph type="dt" sz="half" idx="18"/>
            <p:custDataLst>
              <p:tags r:id="rId9"/>
            </p:custDataLst>
          </p:nvPr>
        </p:nvSpPr>
        <p:spPr/>
        <p:txBody>
          <a:bodyPr/>
          <a:lstStyle>
            <a:lvl1pPr>
              <a:defRPr>
                <a:latin typeface="Arial" panose="020B0604020202020204" pitchFamily="34" charset="0"/>
                <a:cs typeface="Arial" panose="020B0604020202020204" pitchFamily="34" charset="0"/>
                <a:sym typeface="Arial" panose="020B0604020202020204" pitchFamily="34" charset="0"/>
              </a:defRPr>
            </a:lvl1pPr>
          </a:lstStyle>
          <a:p>
            <a:r>
              <a:rPr lang="en-US"/>
              <a:t>Date Area</a:t>
            </a:r>
          </a:p>
        </p:txBody>
      </p:sp>
      <p:sp>
        <p:nvSpPr>
          <p:cNvPr id="8" name="页脚占位符 7"/>
          <p:cNvSpPr>
            <a:spLocks noGrp="1"/>
          </p:cNvSpPr>
          <p:nvPr>
            <p:ph type="ftr" sz="quarter" idx="19"/>
            <p:custDataLst>
              <p:tags r:id="rId10"/>
            </p:custDataLst>
          </p:nvPr>
        </p:nvSpPr>
        <p:spPr/>
        <p:txBody>
          <a:bodyPr/>
          <a:lstStyle>
            <a:lvl1pPr>
              <a:defRPr>
                <a:latin typeface="Arial" panose="020B0604020202020204" pitchFamily="34" charset="0"/>
                <a:cs typeface="Arial" panose="020B0604020202020204" pitchFamily="34" charset="0"/>
                <a:sym typeface="Arial" panose="020B0604020202020204" pitchFamily="34" charset="0"/>
              </a:defRPr>
            </a:lvl1pPr>
          </a:lstStyle>
          <a:p>
            <a:endParaRPr lang="en-US"/>
          </a:p>
        </p:txBody>
      </p:sp>
      <p:sp>
        <p:nvSpPr>
          <p:cNvPr id="9" name="灯片编号占位符 8"/>
          <p:cNvSpPr>
            <a:spLocks noGrp="1"/>
          </p:cNvSpPr>
          <p:nvPr>
            <p:ph type="sldNum" sz="quarter" idx="20"/>
            <p:custDataLst>
              <p:tags r:id="rId11"/>
            </p:custDataLst>
          </p:nvPr>
        </p:nvSpPr>
        <p:spPr/>
        <p:txBody>
          <a:bodyPr/>
          <a:lstStyle>
            <a:lvl1pPr>
              <a:defRPr>
                <a:latin typeface="Arial" panose="020B0604020202020204" pitchFamily="34" charset="0"/>
                <a:cs typeface="Arial" panose="020B0604020202020204" pitchFamily="34" charset="0"/>
                <a:sym typeface="Arial" panose="020B0604020202020204" pitchFamily="34" charset="0"/>
              </a:defRPr>
            </a:lvl1pPr>
          </a:lstStyle>
          <a:p>
            <a:fld id="{BE5F26B5-172A-4DC2-B0B7-181CFC56B87C}"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标题 1"/>
          <p:cNvSpPr>
            <a:spLocks noGrp="1"/>
          </p:cNvSpPr>
          <p:nvPr>
            <p:ph type="title" hasCustomPrompt="1"/>
            <p:custDataLst>
              <p:tags r:id="rId1"/>
            </p:custDataLst>
          </p:nvPr>
        </p:nvSpPr>
        <p:spPr>
          <a:xfrm>
            <a:off x="695960" y="360000"/>
            <a:ext cx="10799088" cy="864000"/>
          </a:xfrm>
        </p:spPr>
        <p:txBody>
          <a:bodyPr/>
          <a:lstStyle>
            <a:lvl1pPr algn="ctr">
              <a:defRPr>
                <a:latin typeface="+mj-lt"/>
                <a:sym typeface="Arial" panose="020B0604020202020204" pitchFamily="34" charset="0"/>
              </a:defRPr>
            </a:lvl1pPr>
          </a:lstStyle>
          <a:p>
            <a:r>
              <a:rPr lang="en-US" dirty="0">
                <a:latin typeface="+mj-lt"/>
              </a:rPr>
              <a:t>Click to add title</a:t>
            </a:r>
            <a:endParaRPr lang="en-US" dirty="0"/>
          </a:p>
        </p:txBody>
      </p:sp>
      <p:sp>
        <p:nvSpPr>
          <p:cNvPr id="3" name="文本占位符 2"/>
          <p:cNvSpPr>
            <a:spLocks noGrp="1"/>
          </p:cNvSpPr>
          <p:nvPr>
            <p:ph type="body" idx="1" hasCustomPrompt="1"/>
            <p:custDataLst>
              <p:tags r:id="rId2"/>
            </p:custDataLst>
          </p:nvPr>
        </p:nvSpPr>
        <p:spPr>
          <a:xfrm>
            <a:off x="695960" y="1301750"/>
            <a:ext cx="10799088" cy="405553"/>
          </a:xfrm>
        </p:spPr>
        <p:txBody>
          <a:bodyPr anchor="t"/>
          <a:lstStyle>
            <a:lvl1pPr marL="0" indent="0">
              <a:buNone/>
              <a:defRPr sz="2400" b="0">
                <a:latin typeface="+mj-lt"/>
                <a:sym typeface="Arial" panose="020B0604020202020204" pitchFamily="34" charset="0"/>
              </a:defRPr>
            </a:lvl1pPr>
            <a:lvl2pPr marL="457200" indent="0">
              <a:buNone/>
              <a:defRPr sz="2000" b="1">
                <a:latin typeface="+mj-lt"/>
              </a:defRPr>
            </a:lvl2pPr>
            <a:lvl3pPr marL="914400" indent="0">
              <a:buNone/>
              <a:defRPr sz="1800" b="1">
                <a:latin typeface="+mj-lt"/>
              </a:defRPr>
            </a:lvl3pPr>
            <a:lvl4pPr marL="1371600" indent="0">
              <a:buNone/>
              <a:defRPr sz="1600" b="1">
                <a:latin typeface="+mj-lt"/>
              </a:defRPr>
            </a:lvl4pPr>
            <a:lvl5pPr marL="1828800" indent="0">
              <a:buNone/>
              <a:defRPr sz="1600" b="1">
                <a:latin typeface="+mj-lt"/>
              </a:defRPr>
            </a:lvl5pPr>
            <a:lvl6pPr marL="2286000" indent="0">
              <a:buNone/>
              <a:defRPr sz="1600" b="1">
                <a:latin typeface="+mj-lt"/>
              </a:defRPr>
            </a:lvl6pPr>
            <a:lvl7pPr marL="2743200" indent="0">
              <a:buNone/>
              <a:defRPr sz="1600" b="1">
                <a:latin typeface="+mj-lt"/>
              </a:defRPr>
            </a:lvl7pPr>
            <a:lvl8pPr marL="3200400" indent="0">
              <a:buNone/>
              <a:defRPr sz="1600" b="1">
                <a:latin typeface="+mj-lt"/>
              </a:defRPr>
            </a:lvl8pPr>
            <a:lvl9pPr marL="3657600" indent="0">
              <a:buNone/>
              <a:defRPr sz="1600" b="1">
                <a:latin typeface="+mj-lt"/>
              </a:defRPr>
            </a:lvl9pPr>
          </a:lstStyle>
          <a:p>
            <a:r>
              <a:rPr lang="en-US" dirty="0">
                <a:latin typeface="+mj-lt"/>
              </a:rPr>
              <a:t>Click to add text</a:t>
            </a:r>
            <a:endParaRPr lang="en-US" dirty="0"/>
          </a:p>
        </p:txBody>
      </p:sp>
      <p:sp>
        <p:nvSpPr>
          <p:cNvPr id="7" name="日期占位符 3"/>
          <p:cNvSpPr>
            <a:spLocks noGrp="1"/>
          </p:cNvSpPr>
          <p:nvPr>
            <p:ph type="dt" sz="half" idx="10"/>
            <p:custDataLst>
              <p:tags r:id="rId3"/>
            </p:custDataLst>
          </p:nvPr>
        </p:nvSpPr>
        <p:spPr/>
        <p:txBody>
          <a:bodyPr/>
          <a:lstStyle>
            <a:lvl1pPr>
              <a:defRPr>
                <a:latin typeface="Arial" panose="020B0604020202020204" pitchFamily="34" charset="0"/>
                <a:cs typeface="Arial" panose="020B0604020202020204" pitchFamily="34" charset="0"/>
                <a:sym typeface="Arial" panose="020B0604020202020204" pitchFamily="34" charset="0"/>
              </a:defRPr>
            </a:lvl1pPr>
          </a:lstStyle>
          <a:p>
            <a:r>
              <a:rPr lang="en-US"/>
              <a:t>Date Area</a:t>
            </a:r>
          </a:p>
        </p:txBody>
      </p:sp>
      <p:sp>
        <p:nvSpPr>
          <p:cNvPr id="8" name="页脚占位符 4"/>
          <p:cNvSpPr>
            <a:spLocks noGrp="1"/>
          </p:cNvSpPr>
          <p:nvPr>
            <p:ph type="ftr" sz="quarter" idx="11"/>
            <p:custDataLst>
              <p:tags r:id="rId4"/>
            </p:custDataLst>
          </p:nvPr>
        </p:nvSpPr>
        <p:spPr/>
        <p:txBody>
          <a:bodyPr/>
          <a:lstStyle>
            <a:lvl1pPr>
              <a:defRPr>
                <a:latin typeface="Arial" panose="020B0604020202020204" pitchFamily="34" charset="0"/>
                <a:cs typeface="Arial" panose="020B0604020202020204" pitchFamily="34" charset="0"/>
                <a:sym typeface="Arial" panose="020B0604020202020204" pitchFamily="34" charset="0"/>
              </a:defRPr>
            </a:lvl1pPr>
          </a:lstStyle>
          <a:p>
            <a:endParaRPr lang="en-US"/>
          </a:p>
        </p:txBody>
      </p:sp>
      <p:sp>
        <p:nvSpPr>
          <p:cNvPr id="9" name="灯片编号占位符 5"/>
          <p:cNvSpPr>
            <a:spLocks noGrp="1"/>
          </p:cNvSpPr>
          <p:nvPr>
            <p:ph type="sldNum" sz="quarter" idx="12"/>
            <p:custDataLst>
              <p:tags r:id="rId5"/>
            </p:custDataLst>
          </p:nvPr>
        </p:nvSpPr>
        <p:spPr/>
        <p:txBody>
          <a:bodyPr/>
          <a:lstStyle>
            <a:lvl1pPr>
              <a:defRPr>
                <a:latin typeface="Arial" panose="020B0604020202020204" pitchFamily="34" charset="0"/>
                <a:cs typeface="Arial" panose="020B0604020202020204" pitchFamily="34" charset="0"/>
                <a:sym typeface="Arial" panose="020B0604020202020204" pitchFamily="34" charset="0"/>
              </a:defRPr>
            </a:lvl1pPr>
          </a:lstStyle>
          <a:p>
            <a:fld id="{BE5F26B5-172A-4DC2-B0B7-181CFC56B87C}"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End Slide">
    <p:spTree>
      <p:nvGrpSpPr>
        <p:cNvPr id="1" name=""/>
        <p:cNvGrpSpPr/>
        <p:nvPr/>
      </p:nvGrpSpPr>
      <p:grpSpPr>
        <a:xfrm>
          <a:off x="0" y="0"/>
          <a:ext cx="0" cy="0"/>
          <a:chOff x="0" y="0"/>
          <a:chExt cx="0" cy="0"/>
        </a:xfrm>
      </p:grpSpPr>
      <p:sp>
        <p:nvSpPr>
          <p:cNvPr id="16" name="矩形 15"/>
          <p:cNvSpPr/>
          <p:nvPr>
            <p:custDataLst>
              <p:tags r:id="rId1"/>
            </p:custDataLst>
          </p:nvPr>
        </p:nvSpPr>
        <p:spPr>
          <a:xfrm>
            <a:off x="0" y="0"/>
            <a:ext cx="12192000" cy="6849996"/>
          </a:xfrm>
          <a:prstGeom prst="rect">
            <a:avLst/>
          </a:prstGeom>
          <a:gradFill flip="none" rotWithShape="1">
            <a:gsLst>
              <a:gs pos="59000">
                <a:schemeClr val="bg1">
                  <a:alpha val="40000"/>
                </a:schemeClr>
              </a:gs>
              <a:gs pos="0">
                <a:schemeClr val="bg2"/>
              </a:gs>
              <a:gs pos="100000">
                <a:schemeClr val="bg2">
                  <a:lumMod val="90000"/>
                  <a:alpha val="27000"/>
                </a:schemeClr>
              </a:gs>
            </a:gsLst>
            <a:lin ang="192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sym typeface="Arial" panose="020B0604020202020204" pitchFamily="34" charset="0"/>
            </a:endParaRPr>
          </a:p>
        </p:txBody>
      </p:sp>
      <p:sp>
        <p:nvSpPr>
          <p:cNvPr id="17" name="矩形 16"/>
          <p:cNvSpPr/>
          <p:nvPr>
            <p:custDataLst>
              <p:tags r:id="rId2"/>
            </p:custDataLst>
          </p:nvPr>
        </p:nvSpPr>
        <p:spPr>
          <a:xfrm>
            <a:off x="0" y="0"/>
            <a:ext cx="12192000" cy="6858000"/>
          </a:xfrm>
          <a:prstGeom prst="rect">
            <a:avLst/>
          </a:prstGeom>
          <a:gradFill flip="none" rotWithShape="1">
            <a:gsLst>
              <a:gs pos="59000">
                <a:schemeClr val="bg1">
                  <a:alpha val="40000"/>
                </a:schemeClr>
              </a:gs>
              <a:gs pos="0">
                <a:schemeClr val="bg2"/>
              </a:gs>
              <a:gs pos="100000">
                <a:schemeClr val="bg2">
                  <a:lumMod val="90000"/>
                  <a:alpha val="27000"/>
                </a:schemeClr>
              </a:gs>
            </a:gsLst>
            <a:lin ang="192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a:latin typeface="Arial" panose="020B0604020202020204" pitchFamily="34" charset="0"/>
              <a:cs typeface="Arial" panose="020B0604020202020204" pitchFamily="34" charset="0"/>
              <a:sym typeface="Arial" panose="020B0604020202020204" pitchFamily="34" charset="0"/>
            </a:endParaRPr>
          </a:p>
        </p:txBody>
      </p:sp>
      <p:pic>
        <p:nvPicPr>
          <p:cNvPr id="18" name="图片 17"/>
          <p:cNvPicPr>
            <a:picLocks noChangeAspect="1"/>
          </p:cNvPicPr>
          <p:nvPr>
            <p:custDataLst>
              <p:tags r:id="rId3"/>
            </p:custDataLst>
          </p:nvPr>
        </p:nvPicPr>
        <p:blipFill>
          <a:blip r:embed="rId13">
            <a:alphaModFix amt="28000"/>
            <a:duotone>
              <a:prstClr val="black"/>
              <a:schemeClr val="accent1">
                <a:lumMod val="60000"/>
                <a:lumOff val="40000"/>
                <a:tint val="45000"/>
                <a:satMod val="400000"/>
              </a:schemeClr>
            </a:duotone>
            <a:extLst>
              <a:ext uri="{BEBA8EAE-BF5A-486C-A8C5-ECC9F3942E4B}">
                <a14:imgProps xmlns:a14="http://schemas.microsoft.com/office/drawing/2010/main">
                  <a14:imgLayer r:embed="rId14">
                    <a14:imgEffect>
                      <a14:saturation sat="400000"/>
                    </a14:imgEffect>
                  </a14:imgLayer>
                </a14:imgProps>
              </a:ext>
            </a:extLst>
          </a:blip>
          <a:stretch>
            <a:fillRect/>
          </a:stretch>
        </p:blipFill>
        <p:spPr>
          <a:xfrm>
            <a:off x="0" y="2443401"/>
            <a:ext cx="12192000" cy="4407408"/>
          </a:xfrm>
          <a:prstGeom prst="rect">
            <a:avLst/>
          </a:prstGeom>
          <a:effectLst>
            <a:softEdge rad="0"/>
          </a:effectLst>
        </p:spPr>
      </p:pic>
      <p:pic>
        <p:nvPicPr>
          <p:cNvPr id="19" name="图片 18"/>
          <p:cNvPicPr>
            <a:picLocks noChangeAspect="1"/>
          </p:cNvPicPr>
          <p:nvPr>
            <p:custDataLst>
              <p:tags r:id="rId4"/>
            </p:custDataLst>
          </p:nvPr>
        </p:nvPicPr>
        <p:blipFill>
          <a:blip r:embed="rId15">
            <a:duotone>
              <a:prstClr val="black"/>
              <a:schemeClr val="accent1">
                <a:lumMod val="60000"/>
                <a:lumOff val="40000"/>
                <a:tint val="45000"/>
                <a:satMod val="400000"/>
              </a:schemeClr>
            </a:duotone>
            <a:extLst>
              <a:ext uri="{BEBA8EAE-BF5A-486C-A8C5-ECC9F3942E4B}">
                <a14:imgProps xmlns:a14="http://schemas.microsoft.com/office/drawing/2010/main">
                  <a14:imgLayer r:embed="rId16">
                    <a14:imgEffect>
                      <a14:saturation sat="321000"/>
                    </a14:imgEffect>
                  </a14:imgLayer>
                </a14:imgProps>
              </a:ext>
              <a:ext uri="{28A0092B-C50C-407E-A947-70E740481C1C}">
                <a14:useLocalDpi xmlns:a14="http://schemas.microsoft.com/office/drawing/2010/main" val="0"/>
              </a:ext>
            </a:extLst>
          </a:blip>
          <a:stretch>
            <a:fillRect/>
          </a:stretch>
        </p:blipFill>
        <p:spPr>
          <a:xfrm>
            <a:off x="0" y="2442067"/>
            <a:ext cx="12192000" cy="4410075"/>
          </a:xfrm>
          <a:prstGeom prst="rect">
            <a:avLst/>
          </a:prstGeom>
        </p:spPr>
      </p:pic>
      <p:sp>
        <p:nvSpPr>
          <p:cNvPr id="20" name="图形 21"/>
          <p:cNvSpPr/>
          <p:nvPr>
            <p:custDataLst>
              <p:tags r:id="rId5"/>
            </p:custDataLst>
          </p:nvPr>
        </p:nvSpPr>
        <p:spPr>
          <a:xfrm>
            <a:off x="2861210" y="3881380"/>
            <a:ext cx="9559390" cy="2840095"/>
          </a:xfrm>
          <a:custGeom>
            <a:avLst/>
            <a:gdLst>
              <a:gd name="connsiteX0" fmla="*/ 0 w 9464139"/>
              <a:gd name="connsiteY0" fmla="*/ 3103598 h 3103598"/>
              <a:gd name="connsiteX1" fmla="*/ 3653356 w 9464139"/>
              <a:gd name="connsiteY1" fmla="*/ 136216 h 3103598"/>
              <a:gd name="connsiteX2" fmla="*/ 8901332 w 9464139"/>
              <a:gd name="connsiteY2" fmla="*/ 0 h 3103598"/>
              <a:gd name="connsiteX3" fmla="*/ 9464140 w 9464139"/>
              <a:gd name="connsiteY3" fmla="*/ 2829536 h 3103598"/>
              <a:gd name="connsiteX0-1" fmla="*/ 0 w 7311490"/>
              <a:gd name="connsiteY0-2" fmla="*/ 1770098 h 2834342"/>
              <a:gd name="connsiteX1-3" fmla="*/ 1500706 w 7311490"/>
              <a:gd name="connsiteY1-4" fmla="*/ 136216 h 2834342"/>
              <a:gd name="connsiteX2-5" fmla="*/ 6748682 w 7311490"/>
              <a:gd name="connsiteY2-6" fmla="*/ 0 h 2834342"/>
              <a:gd name="connsiteX3-7" fmla="*/ 7311490 w 7311490"/>
              <a:gd name="connsiteY3-8" fmla="*/ 2829536 h 2834342"/>
              <a:gd name="connsiteX4" fmla="*/ 0 w 7311490"/>
              <a:gd name="connsiteY4" fmla="*/ 1770098 h 2834342"/>
              <a:gd name="connsiteX0-9" fmla="*/ 0 w 9997540"/>
              <a:gd name="connsiteY0-10" fmla="*/ 2874998 h 2874998"/>
              <a:gd name="connsiteX1-11" fmla="*/ 4186756 w 9997540"/>
              <a:gd name="connsiteY1-12" fmla="*/ 136216 h 2874998"/>
              <a:gd name="connsiteX2-13" fmla="*/ 9434732 w 9997540"/>
              <a:gd name="connsiteY2-14" fmla="*/ 0 h 2874998"/>
              <a:gd name="connsiteX3-15" fmla="*/ 9997540 w 9997540"/>
              <a:gd name="connsiteY3-16" fmla="*/ 2829536 h 2874998"/>
              <a:gd name="connsiteX4-17" fmla="*/ 0 w 9997540"/>
              <a:gd name="connsiteY4-18" fmla="*/ 2874998 h 2874998"/>
              <a:gd name="connsiteX0-19" fmla="*/ 0 w 9997540"/>
              <a:gd name="connsiteY0-20" fmla="*/ 2874998 h 2874998"/>
              <a:gd name="connsiteX1-21" fmla="*/ 4186756 w 9997540"/>
              <a:gd name="connsiteY1-22" fmla="*/ 136216 h 2874998"/>
              <a:gd name="connsiteX2-23" fmla="*/ 9434732 w 9997540"/>
              <a:gd name="connsiteY2-24" fmla="*/ 0 h 2874998"/>
              <a:gd name="connsiteX3-25" fmla="*/ 9997540 w 9997540"/>
              <a:gd name="connsiteY3-26" fmla="*/ 2829536 h 2874998"/>
              <a:gd name="connsiteX4-27" fmla="*/ 0 w 9997540"/>
              <a:gd name="connsiteY4-28" fmla="*/ 2874998 h 2874998"/>
              <a:gd name="connsiteX0-29" fmla="*/ 0 w 9787990"/>
              <a:gd name="connsiteY0-30" fmla="*/ 2874998 h 2874998"/>
              <a:gd name="connsiteX1-31" fmla="*/ 4186756 w 9787990"/>
              <a:gd name="connsiteY1-32" fmla="*/ 136216 h 2874998"/>
              <a:gd name="connsiteX2-33" fmla="*/ 9434732 w 9787990"/>
              <a:gd name="connsiteY2-34" fmla="*/ 0 h 2874998"/>
              <a:gd name="connsiteX3-35" fmla="*/ 9787990 w 9787990"/>
              <a:gd name="connsiteY3-36" fmla="*/ 2791436 h 2874998"/>
              <a:gd name="connsiteX4-37" fmla="*/ 0 w 9787990"/>
              <a:gd name="connsiteY4-38" fmla="*/ 2874998 h 2874998"/>
              <a:gd name="connsiteX0-39" fmla="*/ 0 w 9787990"/>
              <a:gd name="connsiteY0-40" fmla="*/ 2738782 h 2738782"/>
              <a:gd name="connsiteX1-41" fmla="*/ 4186756 w 9787990"/>
              <a:gd name="connsiteY1-42" fmla="*/ 0 h 2738782"/>
              <a:gd name="connsiteX2-43" fmla="*/ 9301382 w 9787990"/>
              <a:gd name="connsiteY2-44" fmla="*/ 35234 h 2738782"/>
              <a:gd name="connsiteX3-45" fmla="*/ 9787990 w 9787990"/>
              <a:gd name="connsiteY3-46" fmla="*/ 2655220 h 2738782"/>
              <a:gd name="connsiteX4-47" fmla="*/ 0 w 9787990"/>
              <a:gd name="connsiteY4-48" fmla="*/ 2738782 h 2738782"/>
              <a:gd name="connsiteX0-49" fmla="*/ 0 w 9787990"/>
              <a:gd name="connsiteY0-50" fmla="*/ 2703548 h 2703548"/>
              <a:gd name="connsiteX1-51" fmla="*/ 4434406 w 9787990"/>
              <a:gd name="connsiteY1-52" fmla="*/ 269566 h 2703548"/>
              <a:gd name="connsiteX2-53" fmla="*/ 9301382 w 9787990"/>
              <a:gd name="connsiteY2-54" fmla="*/ 0 h 2703548"/>
              <a:gd name="connsiteX3-55" fmla="*/ 9787990 w 9787990"/>
              <a:gd name="connsiteY3-56" fmla="*/ 2619986 h 2703548"/>
              <a:gd name="connsiteX4-57" fmla="*/ 0 w 9787990"/>
              <a:gd name="connsiteY4-58" fmla="*/ 2703548 h 2703548"/>
              <a:gd name="connsiteX0-59" fmla="*/ 0 w 9787990"/>
              <a:gd name="connsiteY0-60" fmla="*/ 2493998 h 2493998"/>
              <a:gd name="connsiteX1-61" fmla="*/ 4434406 w 9787990"/>
              <a:gd name="connsiteY1-62" fmla="*/ 60016 h 2493998"/>
              <a:gd name="connsiteX2-63" fmla="*/ 8748932 w 9787990"/>
              <a:gd name="connsiteY2-64" fmla="*/ 0 h 2493998"/>
              <a:gd name="connsiteX3-65" fmla="*/ 9787990 w 9787990"/>
              <a:gd name="connsiteY3-66" fmla="*/ 2410436 h 2493998"/>
              <a:gd name="connsiteX4-67" fmla="*/ 0 w 9787990"/>
              <a:gd name="connsiteY4-68" fmla="*/ 2493998 h 2493998"/>
              <a:gd name="connsiteX0-69" fmla="*/ 0 w 9787990"/>
              <a:gd name="connsiteY0-70" fmla="*/ 2669396 h 2669396"/>
              <a:gd name="connsiteX1-71" fmla="*/ 4434406 w 9787990"/>
              <a:gd name="connsiteY1-72" fmla="*/ 235414 h 2669396"/>
              <a:gd name="connsiteX2-73" fmla="*/ 8748932 w 9787990"/>
              <a:gd name="connsiteY2-74" fmla="*/ 175398 h 2669396"/>
              <a:gd name="connsiteX3-75" fmla="*/ 9787990 w 9787990"/>
              <a:gd name="connsiteY3-76" fmla="*/ 2585834 h 2669396"/>
              <a:gd name="connsiteX4-77" fmla="*/ 0 w 9787990"/>
              <a:gd name="connsiteY4-78" fmla="*/ 2669396 h 2669396"/>
              <a:gd name="connsiteX0-79" fmla="*/ 0 w 9787990"/>
              <a:gd name="connsiteY0-80" fmla="*/ 2669396 h 2669396"/>
              <a:gd name="connsiteX1-81" fmla="*/ 4434406 w 9787990"/>
              <a:gd name="connsiteY1-82" fmla="*/ 235414 h 2669396"/>
              <a:gd name="connsiteX2-83" fmla="*/ 8748932 w 9787990"/>
              <a:gd name="connsiteY2-84" fmla="*/ 175398 h 2669396"/>
              <a:gd name="connsiteX3-85" fmla="*/ 9787990 w 9787990"/>
              <a:gd name="connsiteY3-86" fmla="*/ 2585834 h 2669396"/>
              <a:gd name="connsiteX4-87" fmla="*/ 0 w 9787990"/>
              <a:gd name="connsiteY4-88" fmla="*/ 2669396 h 2669396"/>
              <a:gd name="connsiteX0-89" fmla="*/ 0 w 9787990"/>
              <a:gd name="connsiteY0-90" fmla="*/ 2880175 h 2880175"/>
              <a:gd name="connsiteX1-91" fmla="*/ 4434406 w 9787990"/>
              <a:gd name="connsiteY1-92" fmla="*/ 446193 h 2880175"/>
              <a:gd name="connsiteX2-93" fmla="*/ 8748932 w 9787990"/>
              <a:gd name="connsiteY2-94" fmla="*/ 386177 h 2880175"/>
              <a:gd name="connsiteX3-95" fmla="*/ 9787990 w 9787990"/>
              <a:gd name="connsiteY3-96" fmla="*/ 2796613 h 2880175"/>
              <a:gd name="connsiteX4-97" fmla="*/ 0 w 9787990"/>
              <a:gd name="connsiteY4-98" fmla="*/ 2880175 h 2880175"/>
              <a:gd name="connsiteX0-99" fmla="*/ 0 w 9787990"/>
              <a:gd name="connsiteY0-100" fmla="*/ 2880175 h 2880175"/>
              <a:gd name="connsiteX1-101" fmla="*/ 4434406 w 9787990"/>
              <a:gd name="connsiteY1-102" fmla="*/ 446193 h 2880175"/>
              <a:gd name="connsiteX2-103" fmla="*/ 8748932 w 9787990"/>
              <a:gd name="connsiteY2-104" fmla="*/ 386177 h 2880175"/>
              <a:gd name="connsiteX3-105" fmla="*/ 9787990 w 9787990"/>
              <a:gd name="connsiteY3-106" fmla="*/ 2796613 h 2880175"/>
              <a:gd name="connsiteX4-107" fmla="*/ 0 w 9787990"/>
              <a:gd name="connsiteY4-108" fmla="*/ 2880175 h 2880175"/>
              <a:gd name="connsiteX0-109" fmla="*/ 0 w 9787990"/>
              <a:gd name="connsiteY0-110" fmla="*/ 2880175 h 2880175"/>
              <a:gd name="connsiteX1-111" fmla="*/ 4434406 w 9787990"/>
              <a:gd name="connsiteY1-112" fmla="*/ 446193 h 2880175"/>
              <a:gd name="connsiteX2-113" fmla="*/ 8748932 w 9787990"/>
              <a:gd name="connsiteY2-114" fmla="*/ 386177 h 2880175"/>
              <a:gd name="connsiteX3-115" fmla="*/ 9787990 w 9787990"/>
              <a:gd name="connsiteY3-116" fmla="*/ 2796613 h 2880175"/>
              <a:gd name="connsiteX4-117" fmla="*/ 0 w 9787990"/>
              <a:gd name="connsiteY4-118" fmla="*/ 2880175 h 2880175"/>
              <a:gd name="connsiteX0-119" fmla="*/ 0 w 9787990"/>
              <a:gd name="connsiteY0-120" fmla="*/ 2840095 h 2840095"/>
              <a:gd name="connsiteX1-121" fmla="*/ 4434406 w 9787990"/>
              <a:gd name="connsiteY1-122" fmla="*/ 406113 h 2840095"/>
              <a:gd name="connsiteX2-123" fmla="*/ 8558432 w 9787990"/>
              <a:gd name="connsiteY2-124" fmla="*/ 441347 h 2840095"/>
              <a:gd name="connsiteX3-125" fmla="*/ 9787990 w 9787990"/>
              <a:gd name="connsiteY3-126" fmla="*/ 2756533 h 2840095"/>
              <a:gd name="connsiteX4-127" fmla="*/ 0 w 9787990"/>
              <a:gd name="connsiteY4-128" fmla="*/ 2840095 h 2840095"/>
              <a:gd name="connsiteX0-129" fmla="*/ 0 w 9787990"/>
              <a:gd name="connsiteY0-130" fmla="*/ 2840095 h 2840095"/>
              <a:gd name="connsiteX1-131" fmla="*/ 4434406 w 9787990"/>
              <a:gd name="connsiteY1-132" fmla="*/ 406113 h 2840095"/>
              <a:gd name="connsiteX2-133" fmla="*/ 8558432 w 9787990"/>
              <a:gd name="connsiteY2-134" fmla="*/ 441347 h 2840095"/>
              <a:gd name="connsiteX3-135" fmla="*/ 9787990 w 9787990"/>
              <a:gd name="connsiteY3-136" fmla="*/ 2756533 h 2840095"/>
              <a:gd name="connsiteX4-137" fmla="*/ 0 w 9787990"/>
              <a:gd name="connsiteY4-138" fmla="*/ 2840095 h 2840095"/>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9787990" h="2840095">
                <a:moveTo>
                  <a:pt x="0" y="2840095"/>
                </a:moveTo>
                <a:cubicBezTo>
                  <a:pt x="1478135" y="2028768"/>
                  <a:pt x="2822921" y="1198390"/>
                  <a:pt x="4434406" y="406113"/>
                </a:cubicBezTo>
                <a:cubicBezTo>
                  <a:pt x="5815431" y="-280642"/>
                  <a:pt x="7044057" y="23202"/>
                  <a:pt x="8558432" y="441347"/>
                </a:cubicBezTo>
                <a:cubicBezTo>
                  <a:pt x="9590585" y="1111476"/>
                  <a:pt x="9746437" y="2010204"/>
                  <a:pt x="9787990" y="2756533"/>
                </a:cubicBezTo>
                <a:cubicBezTo>
                  <a:pt x="6633277" y="2847887"/>
                  <a:pt x="4831113" y="2710641"/>
                  <a:pt x="0" y="2840095"/>
                </a:cubicBezTo>
                <a:close/>
              </a:path>
            </a:pathLst>
          </a:custGeom>
          <a:solidFill>
            <a:schemeClr val="accent1">
              <a:lumMod val="60000"/>
              <a:lumOff val="40000"/>
              <a:alpha val="9000"/>
            </a:schemeClr>
          </a:solidFill>
          <a:ln w="81537" cap="flat">
            <a:noFill/>
            <a:prstDash val="solid"/>
            <a:miter/>
          </a:ln>
          <a:effectLst>
            <a:glow>
              <a:schemeClr val="accent1">
                <a:lumMod val="60000"/>
                <a:lumOff val="40000"/>
              </a:schemeClr>
            </a:glow>
            <a:softEdge rad="444500"/>
          </a:effectLst>
        </p:spPr>
        <p:txBody>
          <a:bodyPr rtlCol="0" anchor="ctr"/>
          <a:lstStyle/>
          <a:p>
            <a:endParaRPr lang="en-US">
              <a:latin typeface="Arial" panose="020B0604020202020204" pitchFamily="34" charset="0"/>
              <a:cs typeface="Arial" panose="020B0604020202020204" pitchFamily="34" charset="0"/>
              <a:sym typeface="Arial" panose="020B0604020202020204" pitchFamily="34" charset="0"/>
            </a:endParaRPr>
          </a:p>
        </p:txBody>
      </p:sp>
      <p:pic>
        <p:nvPicPr>
          <p:cNvPr id="21" name="图片 20"/>
          <p:cNvPicPr>
            <a:picLocks noChangeAspect="1"/>
          </p:cNvPicPr>
          <p:nvPr>
            <p:custDataLst>
              <p:tags r:id="rId6"/>
            </p:custDataLst>
          </p:nvPr>
        </p:nvPicPr>
        <p:blipFill>
          <a:blip r:embed="rId17">
            <a:extLst>
              <a:ext uri="{28A0092B-C50C-407E-A947-70E740481C1C}">
                <a14:useLocalDpi xmlns:a14="http://schemas.microsoft.com/office/drawing/2010/main" val="0"/>
              </a:ext>
            </a:extLst>
          </a:blip>
          <a:stretch>
            <a:fillRect/>
          </a:stretch>
        </p:blipFill>
        <p:spPr>
          <a:xfrm>
            <a:off x="0" y="2468245"/>
            <a:ext cx="12192000" cy="4410075"/>
          </a:xfrm>
          <a:prstGeom prst="rect">
            <a:avLst/>
          </a:prstGeom>
        </p:spPr>
      </p:pic>
      <p:sp>
        <p:nvSpPr>
          <p:cNvPr id="2" name="标题 1"/>
          <p:cNvSpPr>
            <a:spLocks noGrp="1"/>
          </p:cNvSpPr>
          <p:nvPr>
            <p:ph type="ctrTitle" hasCustomPrompt="1"/>
            <p:custDataLst>
              <p:tags r:id="rId7"/>
            </p:custDataLst>
          </p:nvPr>
        </p:nvSpPr>
        <p:spPr>
          <a:xfrm>
            <a:off x="1028700" y="598536"/>
            <a:ext cx="9239250" cy="2799325"/>
          </a:xfrm>
        </p:spPr>
        <p:txBody>
          <a:bodyPr anchor="b"/>
          <a:lstStyle>
            <a:lvl1pPr algn="l">
              <a:lnSpc>
                <a:spcPct val="100000"/>
              </a:lnSpc>
              <a:defRPr sz="6000">
                <a:latin typeface="+mj-lt"/>
                <a:sym typeface="Arial" panose="020B0604020202020204" pitchFamily="34" charset="0"/>
              </a:defRPr>
            </a:lvl1pPr>
          </a:lstStyle>
          <a:p>
            <a:r>
              <a:rPr lang="en-US" dirty="0">
                <a:latin typeface="+mj-lt"/>
              </a:rPr>
              <a:t>Click to add title</a:t>
            </a:r>
            <a:endParaRPr lang="en-US" dirty="0"/>
          </a:p>
        </p:txBody>
      </p:sp>
      <p:sp>
        <p:nvSpPr>
          <p:cNvPr id="4" name="日期占位符 3"/>
          <p:cNvSpPr>
            <a:spLocks noGrp="1"/>
          </p:cNvSpPr>
          <p:nvPr>
            <p:ph type="dt" sz="half" idx="10"/>
            <p:custDataLst>
              <p:tags r:id="rId8"/>
            </p:custDataLst>
          </p:nvPr>
        </p:nvSpPr>
        <p:spPr/>
        <p:txBody>
          <a:bodyPr/>
          <a:lstStyle>
            <a:lvl1pPr>
              <a:defRPr>
                <a:latin typeface="Arial" panose="020B0604020202020204" pitchFamily="34" charset="0"/>
                <a:cs typeface="Arial" panose="020B0604020202020204" pitchFamily="34" charset="0"/>
                <a:sym typeface="Arial" panose="020B0604020202020204" pitchFamily="34" charset="0"/>
              </a:defRPr>
            </a:lvl1pPr>
          </a:lstStyle>
          <a:p>
            <a:r>
              <a:rPr lang="en-US"/>
              <a:t>Date Area</a:t>
            </a:r>
          </a:p>
        </p:txBody>
      </p:sp>
      <p:sp>
        <p:nvSpPr>
          <p:cNvPr id="5" name="页脚占位符 4"/>
          <p:cNvSpPr>
            <a:spLocks noGrp="1"/>
          </p:cNvSpPr>
          <p:nvPr>
            <p:ph type="ftr" sz="quarter" idx="11"/>
            <p:custDataLst>
              <p:tags r:id="rId9"/>
            </p:custDataLst>
          </p:nvPr>
        </p:nvSpPr>
        <p:spPr/>
        <p:txBody>
          <a:bodyPr/>
          <a:lstStyle>
            <a:lvl1pPr>
              <a:defRPr>
                <a:latin typeface="Arial" panose="020B0604020202020204" pitchFamily="34" charset="0"/>
                <a:cs typeface="Arial" panose="020B0604020202020204" pitchFamily="34" charset="0"/>
                <a:sym typeface="Arial" panose="020B0604020202020204" pitchFamily="34" charset="0"/>
              </a:defRPr>
            </a:lvl1pPr>
          </a:lstStyle>
          <a:p>
            <a:endParaRPr lang="en-US"/>
          </a:p>
        </p:txBody>
      </p:sp>
      <p:sp>
        <p:nvSpPr>
          <p:cNvPr id="6" name="灯片编号占位符 5"/>
          <p:cNvSpPr>
            <a:spLocks noGrp="1"/>
          </p:cNvSpPr>
          <p:nvPr>
            <p:ph type="sldNum" sz="quarter" idx="12"/>
            <p:custDataLst>
              <p:tags r:id="rId10"/>
            </p:custDataLst>
          </p:nvPr>
        </p:nvSpPr>
        <p:spPr>
          <a:xfrm>
            <a:off x="8610600" y="6356350"/>
            <a:ext cx="2743200" cy="365125"/>
          </a:xfrm>
        </p:spPr>
        <p:txBody>
          <a:bodyPr/>
          <a:lstStyle>
            <a:lvl1pPr>
              <a:defRPr>
                <a:latin typeface="Arial" panose="020B0604020202020204" pitchFamily="34" charset="0"/>
                <a:cs typeface="Arial" panose="020B0604020202020204" pitchFamily="34" charset="0"/>
                <a:sym typeface="Arial" panose="020B0604020202020204" pitchFamily="34" charset="0"/>
              </a:defRPr>
            </a:lvl1pPr>
          </a:lstStyle>
          <a:p>
            <a:fld id="{BE5F26B5-172A-4DC2-B0B7-181CFC56B87C}" type="slidenum">
              <a:rPr lang="en-US" smtClean="0"/>
              <a:t>‹#›</a:t>
            </a:fld>
            <a:endParaRPr lang="en-US"/>
          </a:p>
        </p:txBody>
      </p:sp>
      <p:sp>
        <p:nvSpPr>
          <p:cNvPr id="24" name="署名占位符 10"/>
          <p:cNvSpPr>
            <a:spLocks noGrp="1"/>
          </p:cNvSpPr>
          <p:nvPr>
            <p:ph type="body" sz="quarter" idx="17" hasCustomPrompt="1"/>
            <p:custDataLst>
              <p:tags r:id="rId11"/>
            </p:custDataLst>
          </p:nvPr>
        </p:nvSpPr>
        <p:spPr>
          <a:xfrm>
            <a:off x="1028700" y="4096935"/>
            <a:ext cx="7143750" cy="1225776"/>
          </a:xfrm>
        </p:spPr>
        <p:txBody>
          <a:bodyPr anchor="t">
            <a:normAutofit/>
          </a:bodyPr>
          <a:lstStyle>
            <a:lvl1pPr marL="0" indent="0" algn="l">
              <a:lnSpc>
                <a:spcPct val="100000"/>
              </a:lnSpc>
              <a:buNone/>
              <a:defRPr sz="2000">
                <a:latin typeface="+mn-lt"/>
                <a:sym typeface="Arial" panose="020B0604020202020204" pitchFamily="34" charset="0"/>
              </a:defRPr>
            </a:lvl1pPr>
          </a:lstStyle>
          <a:p>
            <a:pPr lvl="0"/>
            <a:r>
              <a:rPr lang="en-US" dirty="0">
                <a:latin typeface="+mn-lt"/>
              </a:rPr>
              <a:t>Click to add text</a:t>
            </a:r>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a:t>Date Area</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5F26B5-172A-4DC2-B0B7-181CFC56B87C}"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标题 1"/>
          <p:cNvSpPr>
            <a:spLocks noGrp="1"/>
          </p:cNvSpPr>
          <p:nvPr>
            <p:ph type="title" hasCustomPrompt="1"/>
            <p:custDataLst>
              <p:tags r:id="rId1"/>
            </p:custDataLst>
          </p:nvPr>
        </p:nvSpPr>
        <p:spPr/>
        <p:txBody>
          <a:bodyPr anchor="ctr" anchorCtr="0"/>
          <a:lstStyle>
            <a:lvl1pPr algn="ctr">
              <a:defRPr>
                <a:latin typeface="+mj-lt"/>
                <a:sym typeface="Arial" panose="020B0604020202020204" pitchFamily="34" charset="0"/>
              </a:defRPr>
            </a:lvl1pPr>
          </a:lstStyle>
          <a:p>
            <a:r>
              <a:rPr lang="en-US" dirty="0">
                <a:latin typeface="+mj-lt"/>
              </a:rPr>
              <a:t>Click to add title</a:t>
            </a:r>
            <a:endParaRPr lang="en-US" dirty="0"/>
          </a:p>
        </p:txBody>
      </p:sp>
      <p:sp>
        <p:nvSpPr>
          <p:cNvPr id="3" name="内容占位符 2"/>
          <p:cNvSpPr>
            <a:spLocks noGrp="1"/>
          </p:cNvSpPr>
          <p:nvPr>
            <p:ph idx="1" hasCustomPrompt="1"/>
            <p:custDataLst>
              <p:tags r:id="rId2"/>
            </p:custDataLst>
          </p:nvPr>
        </p:nvSpPr>
        <p:spPr/>
        <p:txBody>
          <a:bodyPr/>
          <a:lstStyle>
            <a:lvl1pPr>
              <a:defRPr>
                <a:latin typeface="+mn-lt"/>
                <a:sym typeface="Arial" panose="020B0604020202020204" pitchFamily="34" charset="0"/>
              </a:defRPr>
            </a:lvl1pPr>
          </a:lstStyle>
          <a:p>
            <a:pPr lvl="0"/>
            <a:r>
              <a:rPr lang="en-US" dirty="0">
                <a:latin typeface="+mn-lt"/>
              </a:rPr>
              <a:t>Click to add text</a:t>
            </a:r>
            <a:endParaRPr lang="en-US" dirty="0"/>
          </a:p>
        </p:txBody>
      </p:sp>
      <p:sp>
        <p:nvSpPr>
          <p:cNvPr id="4" name="日期占位符 3"/>
          <p:cNvSpPr>
            <a:spLocks noGrp="1"/>
          </p:cNvSpPr>
          <p:nvPr>
            <p:ph type="dt" sz="half" idx="10"/>
            <p:custDataLst>
              <p:tags r:id="rId3"/>
            </p:custDataLst>
          </p:nvPr>
        </p:nvSpPr>
        <p:spPr/>
        <p:txBody>
          <a:bodyPr/>
          <a:lstStyle>
            <a:lvl1pPr>
              <a:defRPr>
                <a:latin typeface="Arial" panose="020B0604020202020204" pitchFamily="34" charset="0"/>
                <a:cs typeface="Arial" panose="020B0604020202020204" pitchFamily="34" charset="0"/>
                <a:sym typeface="Arial" panose="020B0604020202020204" pitchFamily="34" charset="0"/>
              </a:defRPr>
            </a:lvl1pPr>
          </a:lstStyle>
          <a:p>
            <a:r>
              <a:rPr lang="en-US"/>
              <a:t>Date Area</a:t>
            </a:r>
          </a:p>
        </p:txBody>
      </p:sp>
      <p:sp>
        <p:nvSpPr>
          <p:cNvPr id="5" name="页脚占位符 4"/>
          <p:cNvSpPr>
            <a:spLocks noGrp="1"/>
          </p:cNvSpPr>
          <p:nvPr>
            <p:ph type="ftr" sz="quarter" idx="11"/>
            <p:custDataLst>
              <p:tags r:id="rId4"/>
            </p:custDataLst>
          </p:nvPr>
        </p:nvSpPr>
        <p:spPr/>
        <p:txBody>
          <a:bodyPr/>
          <a:lstStyle>
            <a:lvl1pPr>
              <a:defRPr>
                <a:latin typeface="Arial" panose="020B0604020202020204" pitchFamily="34" charset="0"/>
                <a:cs typeface="Arial" panose="020B0604020202020204" pitchFamily="34" charset="0"/>
                <a:sym typeface="Arial" panose="020B0604020202020204" pitchFamily="34" charset="0"/>
              </a:defRPr>
            </a:lvl1pPr>
          </a:lstStyle>
          <a:p>
            <a:endParaRPr lang="en-US"/>
          </a:p>
        </p:txBody>
      </p:sp>
      <p:sp>
        <p:nvSpPr>
          <p:cNvPr id="6" name="灯片编号占位符 5"/>
          <p:cNvSpPr>
            <a:spLocks noGrp="1"/>
          </p:cNvSpPr>
          <p:nvPr>
            <p:ph type="sldNum" sz="quarter" idx="12"/>
            <p:custDataLst>
              <p:tags r:id="rId5"/>
            </p:custDataLst>
          </p:nvPr>
        </p:nvSpPr>
        <p:spPr/>
        <p:txBody>
          <a:bodyPr/>
          <a:lstStyle>
            <a:lvl1pPr>
              <a:defRPr>
                <a:latin typeface="Arial" panose="020B0604020202020204" pitchFamily="34" charset="0"/>
                <a:cs typeface="Arial" panose="020B0604020202020204" pitchFamily="34" charset="0"/>
                <a:sym typeface="Arial" panose="020B0604020202020204" pitchFamily="34" charset="0"/>
              </a:defRPr>
            </a:lvl1pPr>
          </a:lstStyle>
          <a:p>
            <a:fld id="{BE5F26B5-172A-4DC2-B0B7-181CFC56B87C}"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atalog Slide">
    <p:spTree>
      <p:nvGrpSpPr>
        <p:cNvPr id="1" name=""/>
        <p:cNvGrpSpPr/>
        <p:nvPr/>
      </p:nvGrpSpPr>
      <p:grpSpPr>
        <a:xfrm>
          <a:off x="0" y="0"/>
          <a:ext cx="0" cy="0"/>
          <a:chOff x="0" y="0"/>
          <a:chExt cx="0" cy="0"/>
        </a:xfrm>
      </p:grpSpPr>
      <p:pic>
        <p:nvPicPr>
          <p:cNvPr id="17" name="图片 16"/>
          <p:cNvPicPr>
            <a:picLocks noChangeAspect="1"/>
          </p:cNvPicPr>
          <p:nvPr>
            <p:custDataLst>
              <p:tags r:id="rId1"/>
            </p:custDataLst>
          </p:nvPr>
        </p:nvPicPr>
        <p:blipFill>
          <a:blip r:embed="rId10">
            <a:alphaModFix amt="80000"/>
            <a:duotone>
              <a:prstClr val="black"/>
              <a:schemeClr val="accent1">
                <a:lumMod val="40000"/>
                <a:lumOff val="60000"/>
                <a:tint val="45000"/>
                <a:satMod val="400000"/>
              </a:schemeClr>
            </a:duotone>
            <a:extLst>
              <a:ext uri="{BEBA8EAE-BF5A-486C-A8C5-ECC9F3942E4B}">
                <a14:imgProps xmlns:a14="http://schemas.microsoft.com/office/drawing/2010/main">
                  <a14:imgLayer r:embed="rId11">
                    <a14:imgEffect>
                      <a14:saturation sat="400000"/>
                    </a14:imgEffect>
                  </a14:imgLayer>
                </a14:imgProps>
              </a:ext>
            </a:extLst>
          </a:blip>
          <a:stretch>
            <a:fillRect/>
          </a:stretch>
        </p:blipFill>
        <p:spPr>
          <a:xfrm>
            <a:off x="-3175" y="1588"/>
            <a:ext cx="12192000" cy="2847975"/>
          </a:xfrm>
          <a:prstGeom prst="rect">
            <a:avLst/>
          </a:prstGeom>
        </p:spPr>
      </p:pic>
      <p:sp>
        <p:nvSpPr>
          <p:cNvPr id="12" name="图形 21"/>
          <p:cNvSpPr/>
          <p:nvPr>
            <p:custDataLst>
              <p:tags r:id="rId2"/>
            </p:custDataLst>
          </p:nvPr>
        </p:nvSpPr>
        <p:spPr>
          <a:xfrm flipV="1">
            <a:off x="1661060" y="-396117"/>
            <a:ext cx="9559390" cy="2840095"/>
          </a:xfrm>
          <a:custGeom>
            <a:avLst/>
            <a:gdLst>
              <a:gd name="connsiteX0" fmla="*/ 0 w 9464139"/>
              <a:gd name="connsiteY0" fmla="*/ 3103598 h 3103598"/>
              <a:gd name="connsiteX1" fmla="*/ 3653356 w 9464139"/>
              <a:gd name="connsiteY1" fmla="*/ 136216 h 3103598"/>
              <a:gd name="connsiteX2" fmla="*/ 8901332 w 9464139"/>
              <a:gd name="connsiteY2" fmla="*/ 0 h 3103598"/>
              <a:gd name="connsiteX3" fmla="*/ 9464140 w 9464139"/>
              <a:gd name="connsiteY3" fmla="*/ 2829536 h 3103598"/>
              <a:gd name="connsiteX0-1" fmla="*/ 0 w 7311490"/>
              <a:gd name="connsiteY0-2" fmla="*/ 1770098 h 2834342"/>
              <a:gd name="connsiteX1-3" fmla="*/ 1500706 w 7311490"/>
              <a:gd name="connsiteY1-4" fmla="*/ 136216 h 2834342"/>
              <a:gd name="connsiteX2-5" fmla="*/ 6748682 w 7311490"/>
              <a:gd name="connsiteY2-6" fmla="*/ 0 h 2834342"/>
              <a:gd name="connsiteX3-7" fmla="*/ 7311490 w 7311490"/>
              <a:gd name="connsiteY3-8" fmla="*/ 2829536 h 2834342"/>
              <a:gd name="connsiteX4" fmla="*/ 0 w 7311490"/>
              <a:gd name="connsiteY4" fmla="*/ 1770098 h 2834342"/>
              <a:gd name="connsiteX0-9" fmla="*/ 0 w 9997540"/>
              <a:gd name="connsiteY0-10" fmla="*/ 2874998 h 2874998"/>
              <a:gd name="connsiteX1-11" fmla="*/ 4186756 w 9997540"/>
              <a:gd name="connsiteY1-12" fmla="*/ 136216 h 2874998"/>
              <a:gd name="connsiteX2-13" fmla="*/ 9434732 w 9997540"/>
              <a:gd name="connsiteY2-14" fmla="*/ 0 h 2874998"/>
              <a:gd name="connsiteX3-15" fmla="*/ 9997540 w 9997540"/>
              <a:gd name="connsiteY3-16" fmla="*/ 2829536 h 2874998"/>
              <a:gd name="connsiteX4-17" fmla="*/ 0 w 9997540"/>
              <a:gd name="connsiteY4-18" fmla="*/ 2874998 h 2874998"/>
              <a:gd name="connsiteX0-19" fmla="*/ 0 w 9997540"/>
              <a:gd name="connsiteY0-20" fmla="*/ 2874998 h 2874998"/>
              <a:gd name="connsiteX1-21" fmla="*/ 4186756 w 9997540"/>
              <a:gd name="connsiteY1-22" fmla="*/ 136216 h 2874998"/>
              <a:gd name="connsiteX2-23" fmla="*/ 9434732 w 9997540"/>
              <a:gd name="connsiteY2-24" fmla="*/ 0 h 2874998"/>
              <a:gd name="connsiteX3-25" fmla="*/ 9997540 w 9997540"/>
              <a:gd name="connsiteY3-26" fmla="*/ 2829536 h 2874998"/>
              <a:gd name="connsiteX4-27" fmla="*/ 0 w 9997540"/>
              <a:gd name="connsiteY4-28" fmla="*/ 2874998 h 2874998"/>
              <a:gd name="connsiteX0-29" fmla="*/ 0 w 9787990"/>
              <a:gd name="connsiteY0-30" fmla="*/ 2874998 h 2874998"/>
              <a:gd name="connsiteX1-31" fmla="*/ 4186756 w 9787990"/>
              <a:gd name="connsiteY1-32" fmla="*/ 136216 h 2874998"/>
              <a:gd name="connsiteX2-33" fmla="*/ 9434732 w 9787990"/>
              <a:gd name="connsiteY2-34" fmla="*/ 0 h 2874998"/>
              <a:gd name="connsiteX3-35" fmla="*/ 9787990 w 9787990"/>
              <a:gd name="connsiteY3-36" fmla="*/ 2791436 h 2874998"/>
              <a:gd name="connsiteX4-37" fmla="*/ 0 w 9787990"/>
              <a:gd name="connsiteY4-38" fmla="*/ 2874998 h 2874998"/>
              <a:gd name="connsiteX0-39" fmla="*/ 0 w 9787990"/>
              <a:gd name="connsiteY0-40" fmla="*/ 2738782 h 2738782"/>
              <a:gd name="connsiteX1-41" fmla="*/ 4186756 w 9787990"/>
              <a:gd name="connsiteY1-42" fmla="*/ 0 h 2738782"/>
              <a:gd name="connsiteX2-43" fmla="*/ 9301382 w 9787990"/>
              <a:gd name="connsiteY2-44" fmla="*/ 35234 h 2738782"/>
              <a:gd name="connsiteX3-45" fmla="*/ 9787990 w 9787990"/>
              <a:gd name="connsiteY3-46" fmla="*/ 2655220 h 2738782"/>
              <a:gd name="connsiteX4-47" fmla="*/ 0 w 9787990"/>
              <a:gd name="connsiteY4-48" fmla="*/ 2738782 h 2738782"/>
              <a:gd name="connsiteX0-49" fmla="*/ 0 w 9787990"/>
              <a:gd name="connsiteY0-50" fmla="*/ 2703548 h 2703548"/>
              <a:gd name="connsiteX1-51" fmla="*/ 4434406 w 9787990"/>
              <a:gd name="connsiteY1-52" fmla="*/ 269566 h 2703548"/>
              <a:gd name="connsiteX2-53" fmla="*/ 9301382 w 9787990"/>
              <a:gd name="connsiteY2-54" fmla="*/ 0 h 2703548"/>
              <a:gd name="connsiteX3-55" fmla="*/ 9787990 w 9787990"/>
              <a:gd name="connsiteY3-56" fmla="*/ 2619986 h 2703548"/>
              <a:gd name="connsiteX4-57" fmla="*/ 0 w 9787990"/>
              <a:gd name="connsiteY4-58" fmla="*/ 2703548 h 2703548"/>
              <a:gd name="connsiteX0-59" fmla="*/ 0 w 9787990"/>
              <a:gd name="connsiteY0-60" fmla="*/ 2493998 h 2493998"/>
              <a:gd name="connsiteX1-61" fmla="*/ 4434406 w 9787990"/>
              <a:gd name="connsiteY1-62" fmla="*/ 60016 h 2493998"/>
              <a:gd name="connsiteX2-63" fmla="*/ 8748932 w 9787990"/>
              <a:gd name="connsiteY2-64" fmla="*/ 0 h 2493998"/>
              <a:gd name="connsiteX3-65" fmla="*/ 9787990 w 9787990"/>
              <a:gd name="connsiteY3-66" fmla="*/ 2410436 h 2493998"/>
              <a:gd name="connsiteX4-67" fmla="*/ 0 w 9787990"/>
              <a:gd name="connsiteY4-68" fmla="*/ 2493998 h 2493998"/>
              <a:gd name="connsiteX0-69" fmla="*/ 0 w 9787990"/>
              <a:gd name="connsiteY0-70" fmla="*/ 2669396 h 2669396"/>
              <a:gd name="connsiteX1-71" fmla="*/ 4434406 w 9787990"/>
              <a:gd name="connsiteY1-72" fmla="*/ 235414 h 2669396"/>
              <a:gd name="connsiteX2-73" fmla="*/ 8748932 w 9787990"/>
              <a:gd name="connsiteY2-74" fmla="*/ 175398 h 2669396"/>
              <a:gd name="connsiteX3-75" fmla="*/ 9787990 w 9787990"/>
              <a:gd name="connsiteY3-76" fmla="*/ 2585834 h 2669396"/>
              <a:gd name="connsiteX4-77" fmla="*/ 0 w 9787990"/>
              <a:gd name="connsiteY4-78" fmla="*/ 2669396 h 2669396"/>
              <a:gd name="connsiteX0-79" fmla="*/ 0 w 9787990"/>
              <a:gd name="connsiteY0-80" fmla="*/ 2669396 h 2669396"/>
              <a:gd name="connsiteX1-81" fmla="*/ 4434406 w 9787990"/>
              <a:gd name="connsiteY1-82" fmla="*/ 235414 h 2669396"/>
              <a:gd name="connsiteX2-83" fmla="*/ 8748932 w 9787990"/>
              <a:gd name="connsiteY2-84" fmla="*/ 175398 h 2669396"/>
              <a:gd name="connsiteX3-85" fmla="*/ 9787990 w 9787990"/>
              <a:gd name="connsiteY3-86" fmla="*/ 2585834 h 2669396"/>
              <a:gd name="connsiteX4-87" fmla="*/ 0 w 9787990"/>
              <a:gd name="connsiteY4-88" fmla="*/ 2669396 h 2669396"/>
              <a:gd name="connsiteX0-89" fmla="*/ 0 w 9787990"/>
              <a:gd name="connsiteY0-90" fmla="*/ 2880175 h 2880175"/>
              <a:gd name="connsiteX1-91" fmla="*/ 4434406 w 9787990"/>
              <a:gd name="connsiteY1-92" fmla="*/ 446193 h 2880175"/>
              <a:gd name="connsiteX2-93" fmla="*/ 8748932 w 9787990"/>
              <a:gd name="connsiteY2-94" fmla="*/ 386177 h 2880175"/>
              <a:gd name="connsiteX3-95" fmla="*/ 9787990 w 9787990"/>
              <a:gd name="connsiteY3-96" fmla="*/ 2796613 h 2880175"/>
              <a:gd name="connsiteX4-97" fmla="*/ 0 w 9787990"/>
              <a:gd name="connsiteY4-98" fmla="*/ 2880175 h 2880175"/>
              <a:gd name="connsiteX0-99" fmla="*/ 0 w 9787990"/>
              <a:gd name="connsiteY0-100" fmla="*/ 2880175 h 2880175"/>
              <a:gd name="connsiteX1-101" fmla="*/ 4434406 w 9787990"/>
              <a:gd name="connsiteY1-102" fmla="*/ 446193 h 2880175"/>
              <a:gd name="connsiteX2-103" fmla="*/ 8748932 w 9787990"/>
              <a:gd name="connsiteY2-104" fmla="*/ 386177 h 2880175"/>
              <a:gd name="connsiteX3-105" fmla="*/ 9787990 w 9787990"/>
              <a:gd name="connsiteY3-106" fmla="*/ 2796613 h 2880175"/>
              <a:gd name="connsiteX4-107" fmla="*/ 0 w 9787990"/>
              <a:gd name="connsiteY4-108" fmla="*/ 2880175 h 2880175"/>
              <a:gd name="connsiteX0-109" fmla="*/ 0 w 9787990"/>
              <a:gd name="connsiteY0-110" fmla="*/ 2880175 h 2880175"/>
              <a:gd name="connsiteX1-111" fmla="*/ 4434406 w 9787990"/>
              <a:gd name="connsiteY1-112" fmla="*/ 446193 h 2880175"/>
              <a:gd name="connsiteX2-113" fmla="*/ 8748932 w 9787990"/>
              <a:gd name="connsiteY2-114" fmla="*/ 386177 h 2880175"/>
              <a:gd name="connsiteX3-115" fmla="*/ 9787990 w 9787990"/>
              <a:gd name="connsiteY3-116" fmla="*/ 2796613 h 2880175"/>
              <a:gd name="connsiteX4-117" fmla="*/ 0 w 9787990"/>
              <a:gd name="connsiteY4-118" fmla="*/ 2880175 h 2880175"/>
              <a:gd name="connsiteX0-119" fmla="*/ 0 w 9787990"/>
              <a:gd name="connsiteY0-120" fmla="*/ 2840095 h 2840095"/>
              <a:gd name="connsiteX1-121" fmla="*/ 4434406 w 9787990"/>
              <a:gd name="connsiteY1-122" fmla="*/ 406113 h 2840095"/>
              <a:gd name="connsiteX2-123" fmla="*/ 8558432 w 9787990"/>
              <a:gd name="connsiteY2-124" fmla="*/ 441347 h 2840095"/>
              <a:gd name="connsiteX3-125" fmla="*/ 9787990 w 9787990"/>
              <a:gd name="connsiteY3-126" fmla="*/ 2756533 h 2840095"/>
              <a:gd name="connsiteX4-127" fmla="*/ 0 w 9787990"/>
              <a:gd name="connsiteY4-128" fmla="*/ 2840095 h 2840095"/>
              <a:gd name="connsiteX0-129" fmla="*/ 0 w 9787990"/>
              <a:gd name="connsiteY0-130" fmla="*/ 2840095 h 2840095"/>
              <a:gd name="connsiteX1-131" fmla="*/ 4434406 w 9787990"/>
              <a:gd name="connsiteY1-132" fmla="*/ 406113 h 2840095"/>
              <a:gd name="connsiteX2-133" fmla="*/ 8558432 w 9787990"/>
              <a:gd name="connsiteY2-134" fmla="*/ 441347 h 2840095"/>
              <a:gd name="connsiteX3-135" fmla="*/ 9787990 w 9787990"/>
              <a:gd name="connsiteY3-136" fmla="*/ 2756533 h 2840095"/>
              <a:gd name="connsiteX4-137" fmla="*/ 0 w 9787990"/>
              <a:gd name="connsiteY4-138" fmla="*/ 2840095 h 2840095"/>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9787990" h="2840095">
                <a:moveTo>
                  <a:pt x="0" y="2840095"/>
                </a:moveTo>
                <a:cubicBezTo>
                  <a:pt x="1478135" y="2028768"/>
                  <a:pt x="2822921" y="1198390"/>
                  <a:pt x="4434406" y="406113"/>
                </a:cubicBezTo>
                <a:cubicBezTo>
                  <a:pt x="5815431" y="-280642"/>
                  <a:pt x="7044057" y="23202"/>
                  <a:pt x="8558432" y="441347"/>
                </a:cubicBezTo>
                <a:cubicBezTo>
                  <a:pt x="9590585" y="1111476"/>
                  <a:pt x="9746437" y="2010204"/>
                  <a:pt x="9787990" y="2756533"/>
                </a:cubicBezTo>
                <a:cubicBezTo>
                  <a:pt x="6633277" y="2847887"/>
                  <a:pt x="4831113" y="2710641"/>
                  <a:pt x="0" y="2840095"/>
                </a:cubicBezTo>
                <a:close/>
              </a:path>
            </a:pathLst>
          </a:custGeom>
          <a:solidFill>
            <a:schemeClr val="accent1">
              <a:lumMod val="60000"/>
              <a:lumOff val="40000"/>
              <a:alpha val="9000"/>
            </a:schemeClr>
          </a:solidFill>
          <a:ln w="81537" cap="flat">
            <a:noFill/>
            <a:prstDash val="solid"/>
            <a:miter/>
          </a:ln>
          <a:effectLst>
            <a:glow>
              <a:schemeClr val="accent1">
                <a:lumMod val="60000"/>
                <a:lumOff val="40000"/>
              </a:schemeClr>
            </a:glow>
            <a:softEdge rad="444500"/>
          </a:effectLst>
        </p:spPr>
        <p:txBody>
          <a:bodyPr rtlCol="0" anchor="ctr"/>
          <a:lstStyle/>
          <a:p>
            <a:endParaRPr lang="en-US">
              <a:latin typeface="Arial" panose="020B0604020202020204" pitchFamily="34" charset="0"/>
              <a:cs typeface="Arial" panose="020B0604020202020204" pitchFamily="34" charset="0"/>
              <a:sym typeface="Arial" panose="020B0604020202020204" pitchFamily="34" charset="0"/>
            </a:endParaRPr>
          </a:p>
        </p:txBody>
      </p:sp>
      <p:pic>
        <p:nvPicPr>
          <p:cNvPr id="21" name="图片 20"/>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tretch>
            <a:fillRect/>
          </a:stretch>
        </p:blipFill>
        <p:spPr>
          <a:xfrm>
            <a:off x="0" y="-634"/>
            <a:ext cx="12188825" cy="2888252"/>
          </a:xfrm>
          <a:prstGeom prst="rect">
            <a:avLst/>
          </a:prstGeom>
        </p:spPr>
      </p:pic>
      <p:sp>
        <p:nvSpPr>
          <p:cNvPr id="4" name="矩形 3"/>
          <p:cNvSpPr/>
          <p:nvPr>
            <p:custDataLst>
              <p:tags r:id="rId4"/>
            </p:custDataLst>
          </p:nvPr>
        </p:nvSpPr>
        <p:spPr>
          <a:xfrm>
            <a:off x="3175" y="-635"/>
            <a:ext cx="12188825" cy="6858000"/>
          </a:xfrm>
          <a:prstGeom prst="rect">
            <a:avLst/>
          </a:prstGeom>
          <a:gradFill flip="none" rotWithShape="1">
            <a:gsLst>
              <a:gs pos="0">
                <a:schemeClr val="bg1">
                  <a:alpha val="18000"/>
                </a:schemeClr>
              </a:gs>
              <a:gs pos="100000">
                <a:schemeClr val="accent1">
                  <a:alpha val="2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sym typeface="Arial" panose="020B0604020202020204" pitchFamily="34" charset="0"/>
            </a:endParaRPr>
          </a:p>
        </p:txBody>
      </p:sp>
      <p:sp>
        <p:nvSpPr>
          <p:cNvPr id="2" name="标题 1"/>
          <p:cNvSpPr>
            <a:spLocks noGrp="1"/>
          </p:cNvSpPr>
          <p:nvPr>
            <p:ph type="title" hasCustomPrompt="1"/>
            <p:custDataLst>
              <p:tags r:id="rId5"/>
            </p:custDataLst>
          </p:nvPr>
        </p:nvSpPr>
        <p:spPr>
          <a:xfrm>
            <a:off x="1201738" y="565200"/>
            <a:ext cx="7770812" cy="1625550"/>
          </a:xfrm>
        </p:spPr>
        <p:txBody>
          <a:bodyPr anchor="b">
            <a:normAutofit/>
          </a:bodyPr>
          <a:lstStyle>
            <a:lvl1pPr>
              <a:defRPr sz="4400">
                <a:solidFill>
                  <a:schemeClr val="accent1"/>
                </a:solidFill>
                <a:latin typeface="+mj-lt"/>
                <a:sym typeface="Arial" panose="020B0604020202020204" pitchFamily="34" charset="0"/>
              </a:defRPr>
            </a:lvl1pPr>
          </a:lstStyle>
          <a:p>
            <a:r>
              <a:rPr lang="en-US" dirty="0">
                <a:latin typeface="+mj-lt"/>
              </a:rPr>
              <a:t>Click to add title</a:t>
            </a:r>
            <a:endParaRPr lang="en-US" dirty="0"/>
          </a:p>
        </p:txBody>
      </p:sp>
      <p:sp>
        <p:nvSpPr>
          <p:cNvPr id="7" name="日期占位符 3"/>
          <p:cNvSpPr>
            <a:spLocks noGrp="1"/>
          </p:cNvSpPr>
          <p:nvPr>
            <p:ph type="dt" sz="half" idx="10"/>
            <p:custDataLst>
              <p:tags r:id="rId6"/>
            </p:custDataLst>
          </p:nvPr>
        </p:nvSpPr>
        <p:spPr/>
        <p:txBody>
          <a:bodyPr/>
          <a:lstStyle>
            <a:lvl1pPr>
              <a:defRPr>
                <a:latin typeface="Arial" panose="020B0604020202020204" pitchFamily="34" charset="0"/>
                <a:cs typeface="Arial" panose="020B0604020202020204" pitchFamily="34" charset="0"/>
                <a:sym typeface="Arial" panose="020B0604020202020204" pitchFamily="34" charset="0"/>
              </a:defRPr>
            </a:lvl1pPr>
          </a:lstStyle>
          <a:p>
            <a:r>
              <a:rPr lang="en-US"/>
              <a:t>Date Area</a:t>
            </a:r>
          </a:p>
        </p:txBody>
      </p:sp>
      <p:sp>
        <p:nvSpPr>
          <p:cNvPr id="8" name="页脚占位符 4"/>
          <p:cNvSpPr>
            <a:spLocks noGrp="1"/>
          </p:cNvSpPr>
          <p:nvPr>
            <p:ph type="ftr" sz="quarter" idx="11"/>
            <p:custDataLst>
              <p:tags r:id="rId7"/>
            </p:custDataLst>
          </p:nvPr>
        </p:nvSpPr>
        <p:spPr/>
        <p:txBody>
          <a:bodyPr/>
          <a:lstStyle>
            <a:lvl1pPr>
              <a:defRPr>
                <a:latin typeface="Arial" panose="020B0604020202020204" pitchFamily="34" charset="0"/>
                <a:cs typeface="Arial" panose="020B0604020202020204" pitchFamily="34" charset="0"/>
                <a:sym typeface="Arial" panose="020B0604020202020204" pitchFamily="34" charset="0"/>
              </a:defRPr>
            </a:lvl1pPr>
          </a:lstStyle>
          <a:p>
            <a:endParaRPr lang="en-US"/>
          </a:p>
        </p:txBody>
      </p:sp>
      <p:sp>
        <p:nvSpPr>
          <p:cNvPr id="9" name="灯片编号占位符 5"/>
          <p:cNvSpPr>
            <a:spLocks noGrp="1"/>
          </p:cNvSpPr>
          <p:nvPr>
            <p:ph type="sldNum" sz="quarter" idx="12"/>
            <p:custDataLst>
              <p:tags r:id="rId8"/>
            </p:custDataLst>
          </p:nvPr>
        </p:nvSpPr>
        <p:spPr/>
        <p:txBody>
          <a:bodyPr/>
          <a:lstStyle>
            <a:lvl1pPr>
              <a:defRPr>
                <a:latin typeface="Arial" panose="020B0604020202020204" pitchFamily="34" charset="0"/>
                <a:cs typeface="Arial" panose="020B0604020202020204" pitchFamily="34" charset="0"/>
                <a:sym typeface="Arial" panose="020B0604020202020204" pitchFamily="34" charset="0"/>
              </a:defRPr>
            </a:lvl1pPr>
          </a:lstStyle>
          <a:p>
            <a:fld id="{BE5F26B5-172A-4DC2-B0B7-181CFC56B87C}"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ection Header">
    <p:spTree>
      <p:nvGrpSpPr>
        <p:cNvPr id="1" name=""/>
        <p:cNvGrpSpPr/>
        <p:nvPr/>
      </p:nvGrpSpPr>
      <p:grpSpPr>
        <a:xfrm>
          <a:off x="0" y="0"/>
          <a:ext cx="0" cy="0"/>
          <a:chOff x="0" y="0"/>
          <a:chExt cx="0" cy="0"/>
        </a:xfrm>
      </p:grpSpPr>
      <p:pic>
        <p:nvPicPr>
          <p:cNvPr id="9" name="图片 8"/>
          <p:cNvPicPr>
            <a:picLocks noChangeAspect="1"/>
          </p:cNvPicPr>
          <p:nvPr>
            <p:custDataLst>
              <p:tags r:id="rId1"/>
            </p:custDataLst>
          </p:nvPr>
        </p:nvPicPr>
        <p:blipFill>
          <a:blip r:embed="rId11">
            <a:alphaModFix amt="24000"/>
            <a:duotone>
              <a:prstClr val="black"/>
              <a:schemeClr val="accent1">
                <a:tint val="45000"/>
                <a:satMod val="400000"/>
              </a:schemeClr>
            </a:duotone>
          </a:blip>
          <a:stretch>
            <a:fillRect/>
          </a:stretch>
        </p:blipFill>
        <p:spPr>
          <a:xfrm>
            <a:off x="0" y="0"/>
            <a:ext cx="8963025" cy="6858000"/>
          </a:xfrm>
          <a:prstGeom prst="rect">
            <a:avLst/>
          </a:prstGeom>
        </p:spPr>
      </p:pic>
      <p:pic>
        <p:nvPicPr>
          <p:cNvPr id="10" name="图片 9"/>
          <p:cNvPicPr>
            <a:picLocks noChangeAspect="1"/>
          </p:cNvPicPr>
          <p:nvPr>
            <p:custDataLst>
              <p:tags r:id="rId2"/>
            </p:custDataLst>
          </p:nvPr>
        </p:nvPicPr>
        <p:blipFill>
          <a:blip r:embed="rId12">
            <a:extLst>
              <a:ext uri="{28A0092B-C50C-407E-A947-70E740481C1C}">
                <a14:useLocalDpi xmlns:a14="http://schemas.microsoft.com/office/drawing/2010/main" val="0"/>
              </a:ext>
            </a:extLst>
          </a:blip>
          <a:stretch>
            <a:fillRect/>
          </a:stretch>
        </p:blipFill>
        <p:spPr>
          <a:xfrm>
            <a:off x="-1" y="0"/>
            <a:ext cx="8963025" cy="6858000"/>
          </a:xfrm>
          <a:prstGeom prst="rect">
            <a:avLst/>
          </a:prstGeom>
        </p:spPr>
      </p:pic>
      <p:sp>
        <p:nvSpPr>
          <p:cNvPr id="17" name="任意多边形: 形状 16"/>
          <p:cNvSpPr/>
          <p:nvPr>
            <p:custDataLst>
              <p:tags r:id="rId3"/>
            </p:custDataLst>
          </p:nvPr>
        </p:nvSpPr>
        <p:spPr>
          <a:xfrm>
            <a:off x="6146" y="1321249"/>
            <a:ext cx="6902245" cy="5536751"/>
          </a:xfrm>
          <a:custGeom>
            <a:avLst/>
            <a:gdLst>
              <a:gd name="connsiteX0" fmla="*/ 0 w 6411247"/>
              <a:gd name="connsiteY0" fmla="*/ 0 h 5212988"/>
              <a:gd name="connsiteX1" fmla="*/ 3539613 w 6411247"/>
              <a:gd name="connsiteY1" fmla="*/ 0 h 5212988"/>
              <a:gd name="connsiteX2" fmla="*/ 3539613 w 6411247"/>
              <a:gd name="connsiteY2" fmla="*/ 129392 h 5212988"/>
              <a:gd name="connsiteX3" fmla="*/ 3768950 w 6411247"/>
              <a:gd name="connsiteY3" fmla="*/ 139399 h 5212988"/>
              <a:gd name="connsiteX4" fmla="*/ 6411247 w 6411247"/>
              <a:gd name="connsiteY4" fmla="*/ 2669628 h 5212988"/>
              <a:gd name="connsiteX5" fmla="*/ 3768950 w 6411247"/>
              <a:gd name="connsiteY5" fmla="*/ 5199857 h 5212988"/>
              <a:gd name="connsiteX6" fmla="*/ 3539613 w 6411247"/>
              <a:gd name="connsiteY6" fmla="*/ 5209864 h 5212988"/>
              <a:gd name="connsiteX7" fmla="*/ 3539613 w 6411247"/>
              <a:gd name="connsiteY7" fmla="*/ 5212988 h 5212988"/>
              <a:gd name="connsiteX8" fmla="*/ 3468022 w 6411247"/>
              <a:gd name="connsiteY8" fmla="*/ 5212988 h 5212988"/>
              <a:gd name="connsiteX9" fmla="*/ 0 w 6411247"/>
              <a:gd name="connsiteY9" fmla="*/ 5212988 h 5212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11247" h="5212988">
                <a:moveTo>
                  <a:pt x="0" y="0"/>
                </a:moveTo>
                <a:lnTo>
                  <a:pt x="3539613" y="0"/>
                </a:lnTo>
                <a:lnTo>
                  <a:pt x="3539613" y="129392"/>
                </a:lnTo>
                <a:lnTo>
                  <a:pt x="3768950" y="139399"/>
                </a:lnTo>
                <a:cubicBezTo>
                  <a:pt x="5253089" y="269645"/>
                  <a:pt x="6411247" y="1352760"/>
                  <a:pt x="6411247" y="2669628"/>
                </a:cubicBezTo>
                <a:cubicBezTo>
                  <a:pt x="6411247" y="3986496"/>
                  <a:pt x="5253089" y="5069612"/>
                  <a:pt x="3768950" y="5199857"/>
                </a:cubicBezTo>
                <a:lnTo>
                  <a:pt x="3539613" y="5209864"/>
                </a:lnTo>
                <a:lnTo>
                  <a:pt x="3539613" y="5212988"/>
                </a:lnTo>
                <a:lnTo>
                  <a:pt x="3468022" y="5212988"/>
                </a:lnTo>
                <a:lnTo>
                  <a:pt x="0" y="5212988"/>
                </a:lnTo>
                <a:close/>
              </a:path>
            </a:pathLst>
          </a:custGeom>
          <a:gradFill flip="none" rotWithShape="1">
            <a:gsLst>
              <a:gs pos="100000">
                <a:schemeClr val="accent1">
                  <a:lumMod val="60000"/>
                  <a:lumOff val="40000"/>
                  <a:alpha val="0"/>
                </a:schemeClr>
              </a:gs>
              <a:gs pos="0">
                <a:schemeClr val="accent1">
                  <a:lumMod val="60000"/>
                  <a:lumOff val="40000"/>
                  <a:alpha val="13000"/>
                </a:schemeClr>
              </a:gs>
            </a:gsLst>
            <a:path path="shape">
              <a:fillToRect l="50000" t="50000" r="50000" b="50000"/>
            </a:path>
            <a:tileRect/>
          </a:gradFill>
          <a:ln>
            <a:noFill/>
          </a:ln>
          <a:effectLst>
            <a:softEdge rad="482600"/>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Arial" panose="020B0604020202020204" pitchFamily="34" charset="0"/>
              <a:cs typeface="Arial" panose="020B0604020202020204" pitchFamily="34" charset="0"/>
              <a:sym typeface="Arial" panose="020B0604020202020204" pitchFamily="34" charset="0"/>
            </a:endParaRPr>
          </a:p>
        </p:txBody>
      </p:sp>
      <p:pic>
        <p:nvPicPr>
          <p:cNvPr id="14" name="图片 13"/>
          <p:cNvPicPr>
            <a:picLocks noChangeAspect="1"/>
          </p:cNvPicPr>
          <p:nvPr>
            <p:custDataLst>
              <p:tags r:id="rId4"/>
            </p:custDataLst>
          </p:nvPr>
        </p:nvPicPr>
        <p:blipFill>
          <a:blip r:embed="rId13">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2" y="0"/>
            <a:ext cx="8963025" cy="6858000"/>
          </a:xfrm>
          <a:prstGeom prst="rect">
            <a:avLst/>
          </a:prstGeom>
        </p:spPr>
      </p:pic>
      <p:sp>
        <p:nvSpPr>
          <p:cNvPr id="2" name="标题 1"/>
          <p:cNvSpPr>
            <a:spLocks noGrp="1"/>
          </p:cNvSpPr>
          <p:nvPr>
            <p:ph type="title" hasCustomPrompt="1"/>
            <p:custDataLst>
              <p:tags r:id="rId5"/>
            </p:custDataLst>
          </p:nvPr>
        </p:nvSpPr>
        <p:spPr>
          <a:xfrm>
            <a:off x="3581400" y="4956400"/>
            <a:ext cx="7772400" cy="990150"/>
          </a:xfrm>
        </p:spPr>
        <p:txBody>
          <a:bodyPr anchor="b">
            <a:normAutofit/>
          </a:bodyPr>
          <a:lstStyle>
            <a:lvl1pPr algn="r">
              <a:defRPr sz="3600" b="0">
                <a:latin typeface="+mj-lt"/>
                <a:sym typeface="Arial" panose="020B0604020202020204" pitchFamily="34" charset="0"/>
              </a:defRPr>
            </a:lvl1pPr>
          </a:lstStyle>
          <a:p>
            <a:r>
              <a:rPr lang="en-US" dirty="0">
                <a:latin typeface="+mj-lt"/>
              </a:rPr>
              <a:t>Click to add title</a:t>
            </a:r>
            <a:endParaRPr lang="en-US" dirty="0"/>
          </a:p>
        </p:txBody>
      </p:sp>
      <p:sp>
        <p:nvSpPr>
          <p:cNvPr id="8" name="节编号 3"/>
          <p:cNvSpPr>
            <a:spLocks noGrp="1"/>
          </p:cNvSpPr>
          <p:nvPr>
            <p:ph type="body" sz="quarter" idx="13" hasCustomPrompt="1"/>
            <p:custDataLst>
              <p:tags r:id="rId6"/>
            </p:custDataLst>
          </p:nvPr>
        </p:nvSpPr>
        <p:spPr>
          <a:xfrm>
            <a:off x="5467350" y="177887"/>
            <a:ext cx="5886450" cy="1467125"/>
          </a:xfrm>
        </p:spPr>
        <p:txBody>
          <a:bodyPr wrap="none" anchor="b">
            <a:noAutofit/>
          </a:bodyPr>
          <a:lstStyle>
            <a:lvl1pPr marL="0" indent="0" algn="r">
              <a:buNone/>
              <a:defRPr sz="6600" b="1">
                <a:solidFill>
                  <a:schemeClr val="accent1"/>
                </a:solidFill>
                <a:latin typeface="+mn-lt"/>
                <a:sym typeface="Arial" panose="020B0604020202020204" pitchFamily="34" charset="0"/>
              </a:defRPr>
            </a:lvl1pPr>
          </a:lstStyle>
          <a:p>
            <a:pPr lvl="0"/>
            <a:r>
              <a:rPr lang="en-US" dirty="0">
                <a:latin typeface="+mn-lt"/>
              </a:rPr>
              <a:t>Click to add text</a:t>
            </a:r>
            <a:endParaRPr lang="en-US" dirty="0"/>
          </a:p>
        </p:txBody>
      </p:sp>
      <p:sp>
        <p:nvSpPr>
          <p:cNvPr id="4" name="日期占位符 4"/>
          <p:cNvSpPr>
            <a:spLocks noGrp="1"/>
          </p:cNvSpPr>
          <p:nvPr>
            <p:ph type="dt" sz="half" idx="10"/>
            <p:custDataLst>
              <p:tags r:id="rId7"/>
            </p:custDataLst>
          </p:nvPr>
        </p:nvSpPr>
        <p:spPr/>
        <p:txBody>
          <a:bodyPr/>
          <a:lstStyle>
            <a:lvl1pPr>
              <a:defRPr>
                <a:latin typeface="Arial" panose="020B0604020202020204" pitchFamily="34" charset="0"/>
                <a:cs typeface="Arial" panose="020B0604020202020204" pitchFamily="34" charset="0"/>
                <a:sym typeface="Arial" panose="020B0604020202020204" pitchFamily="34" charset="0"/>
              </a:defRPr>
            </a:lvl1pPr>
          </a:lstStyle>
          <a:p>
            <a:r>
              <a:rPr lang="en-US"/>
              <a:t>Date Area</a:t>
            </a:r>
          </a:p>
        </p:txBody>
      </p:sp>
      <p:sp>
        <p:nvSpPr>
          <p:cNvPr id="5" name="页脚占位符 5"/>
          <p:cNvSpPr>
            <a:spLocks noGrp="1"/>
          </p:cNvSpPr>
          <p:nvPr>
            <p:ph type="ftr" sz="quarter" idx="11"/>
            <p:custDataLst>
              <p:tags r:id="rId8"/>
            </p:custDataLst>
          </p:nvPr>
        </p:nvSpPr>
        <p:spPr/>
        <p:txBody>
          <a:bodyPr/>
          <a:lstStyle>
            <a:lvl1pPr>
              <a:defRPr>
                <a:latin typeface="Arial" panose="020B0604020202020204" pitchFamily="34" charset="0"/>
                <a:cs typeface="Arial" panose="020B0604020202020204" pitchFamily="34" charset="0"/>
                <a:sym typeface="Arial" panose="020B0604020202020204" pitchFamily="34" charset="0"/>
              </a:defRPr>
            </a:lvl1pPr>
          </a:lstStyle>
          <a:p>
            <a:endParaRPr lang="en-US"/>
          </a:p>
        </p:txBody>
      </p:sp>
      <p:sp>
        <p:nvSpPr>
          <p:cNvPr id="6" name="灯片编号占位符 6"/>
          <p:cNvSpPr>
            <a:spLocks noGrp="1"/>
          </p:cNvSpPr>
          <p:nvPr>
            <p:ph type="sldNum" sz="quarter" idx="12"/>
            <p:custDataLst>
              <p:tags r:id="rId9"/>
            </p:custDataLst>
          </p:nvPr>
        </p:nvSpPr>
        <p:spPr/>
        <p:txBody>
          <a:bodyPr/>
          <a:lstStyle>
            <a:lvl1pPr>
              <a:defRPr>
                <a:latin typeface="Arial" panose="020B0604020202020204" pitchFamily="34" charset="0"/>
                <a:cs typeface="Arial" panose="020B0604020202020204" pitchFamily="34" charset="0"/>
                <a:sym typeface="Arial" panose="020B0604020202020204" pitchFamily="34" charset="0"/>
              </a:defRPr>
            </a:lvl1pPr>
          </a:lstStyle>
          <a:p>
            <a:fld id="{BE5F26B5-172A-4DC2-B0B7-181CFC56B87C}"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标题 1"/>
          <p:cNvSpPr>
            <a:spLocks noGrp="1"/>
          </p:cNvSpPr>
          <p:nvPr>
            <p:ph type="title" hasCustomPrompt="1"/>
            <p:custDataLst>
              <p:tags r:id="rId1"/>
            </p:custDataLst>
          </p:nvPr>
        </p:nvSpPr>
        <p:spPr/>
        <p:txBody>
          <a:bodyPr vert="horz" lIns="0" tIns="0" rIns="0" bIns="0" rtlCol="0" anchor="ctr">
            <a:normAutofit/>
          </a:bodyPr>
          <a:lstStyle>
            <a:lvl1pPr algn="ctr">
              <a:defRPr lang="en-US" dirty="0">
                <a:latin typeface="+mj-lt"/>
                <a:sym typeface="Arial" panose="020B0604020202020204" pitchFamily="34" charset="0"/>
              </a:defRPr>
            </a:lvl1pPr>
          </a:lstStyle>
          <a:p>
            <a:pPr lvl="0"/>
            <a:r>
              <a:rPr lang="en-US" dirty="0">
                <a:latin typeface="+mj-lt"/>
              </a:rPr>
              <a:t>Click to add title</a:t>
            </a:r>
            <a:endParaRPr lang="en-US" dirty="0"/>
          </a:p>
        </p:txBody>
      </p:sp>
      <p:sp>
        <p:nvSpPr>
          <p:cNvPr id="3" name="内容占位符 2"/>
          <p:cNvSpPr>
            <a:spLocks noGrp="1"/>
          </p:cNvSpPr>
          <p:nvPr>
            <p:ph sz="half" idx="1" hasCustomPrompt="1"/>
            <p:custDataLst>
              <p:tags r:id="rId2"/>
            </p:custDataLst>
          </p:nvPr>
        </p:nvSpPr>
        <p:spPr>
          <a:xfrm>
            <a:off x="695960" y="1301750"/>
            <a:ext cx="5323840" cy="4875850"/>
          </a:xfrm>
        </p:spPr>
        <p:txBody>
          <a:bodyPr/>
          <a:lstStyle>
            <a:lvl1pPr>
              <a:defRPr>
                <a:latin typeface="+mn-lt"/>
                <a:sym typeface="Arial" panose="020B0604020202020204" pitchFamily="34" charset="0"/>
              </a:defRPr>
            </a:lvl1pPr>
          </a:lstStyle>
          <a:p>
            <a:pPr lvl="0"/>
            <a:r>
              <a:rPr lang="en-US" dirty="0">
                <a:latin typeface="+mn-lt"/>
              </a:rPr>
              <a:t>Click to add text</a:t>
            </a:r>
            <a:endParaRPr lang="en-US" dirty="0"/>
          </a:p>
        </p:txBody>
      </p:sp>
      <p:sp>
        <p:nvSpPr>
          <p:cNvPr id="4" name="内容占位符 3"/>
          <p:cNvSpPr>
            <a:spLocks noGrp="1"/>
          </p:cNvSpPr>
          <p:nvPr>
            <p:ph sz="half" idx="2" hasCustomPrompt="1"/>
            <p:custDataLst>
              <p:tags r:id="rId3"/>
            </p:custDataLst>
          </p:nvPr>
        </p:nvSpPr>
        <p:spPr>
          <a:xfrm>
            <a:off x="6172200" y="1301750"/>
            <a:ext cx="5323840" cy="4875850"/>
          </a:xfrm>
        </p:spPr>
        <p:txBody>
          <a:bodyPr/>
          <a:lstStyle>
            <a:lvl1pPr>
              <a:defRPr>
                <a:latin typeface="+mn-lt"/>
                <a:sym typeface="Arial" panose="020B0604020202020204" pitchFamily="34" charset="0"/>
              </a:defRPr>
            </a:lvl1pPr>
          </a:lstStyle>
          <a:p>
            <a:pPr lvl="0"/>
            <a:r>
              <a:rPr lang="en-US" dirty="0">
                <a:latin typeface="+mn-lt"/>
              </a:rPr>
              <a:t>Click to add text</a:t>
            </a:r>
            <a:endParaRPr lang="en-US" dirty="0"/>
          </a:p>
        </p:txBody>
      </p:sp>
      <p:sp>
        <p:nvSpPr>
          <p:cNvPr id="5" name="日期占位符 4"/>
          <p:cNvSpPr>
            <a:spLocks noGrp="1"/>
          </p:cNvSpPr>
          <p:nvPr>
            <p:ph type="dt" sz="half" idx="10"/>
            <p:custDataLst>
              <p:tags r:id="rId4"/>
            </p:custDataLst>
          </p:nvPr>
        </p:nvSpPr>
        <p:spPr/>
        <p:txBody>
          <a:bodyPr/>
          <a:lstStyle>
            <a:lvl1pPr>
              <a:defRPr>
                <a:latin typeface="Arial" panose="020B0604020202020204" pitchFamily="34" charset="0"/>
                <a:cs typeface="Arial" panose="020B0604020202020204" pitchFamily="34" charset="0"/>
                <a:sym typeface="Arial" panose="020B0604020202020204" pitchFamily="34" charset="0"/>
              </a:defRPr>
            </a:lvl1pPr>
          </a:lstStyle>
          <a:p>
            <a:r>
              <a:rPr lang="en-US"/>
              <a:t>Date Area</a:t>
            </a:r>
          </a:p>
        </p:txBody>
      </p:sp>
      <p:sp>
        <p:nvSpPr>
          <p:cNvPr id="6" name="页脚占位符 5"/>
          <p:cNvSpPr>
            <a:spLocks noGrp="1"/>
          </p:cNvSpPr>
          <p:nvPr>
            <p:ph type="ftr" sz="quarter" idx="11"/>
            <p:custDataLst>
              <p:tags r:id="rId5"/>
            </p:custDataLst>
          </p:nvPr>
        </p:nvSpPr>
        <p:spPr/>
        <p:txBody>
          <a:bodyPr/>
          <a:lstStyle>
            <a:lvl1pPr>
              <a:defRPr>
                <a:latin typeface="Arial" panose="020B0604020202020204" pitchFamily="34" charset="0"/>
                <a:cs typeface="Arial" panose="020B0604020202020204" pitchFamily="34" charset="0"/>
                <a:sym typeface="Arial" panose="020B0604020202020204" pitchFamily="34" charset="0"/>
              </a:defRPr>
            </a:lvl1pPr>
          </a:lstStyle>
          <a:p>
            <a:endParaRPr lang="en-US"/>
          </a:p>
        </p:txBody>
      </p:sp>
      <p:sp>
        <p:nvSpPr>
          <p:cNvPr id="7" name="灯片编号占位符 6"/>
          <p:cNvSpPr>
            <a:spLocks noGrp="1"/>
          </p:cNvSpPr>
          <p:nvPr>
            <p:ph type="sldNum" sz="quarter" idx="12"/>
            <p:custDataLst>
              <p:tags r:id="rId6"/>
            </p:custDataLst>
          </p:nvPr>
        </p:nvSpPr>
        <p:spPr/>
        <p:txBody>
          <a:bodyPr/>
          <a:lstStyle>
            <a:lvl1pPr>
              <a:defRPr>
                <a:latin typeface="Arial" panose="020B0604020202020204" pitchFamily="34" charset="0"/>
                <a:cs typeface="Arial" panose="020B0604020202020204" pitchFamily="34" charset="0"/>
                <a:sym typeface="Arial" panose="020B0604020202020204" pitchFamily="34" charset="0"/>
              </a:defRPr>
            </a:lvl1pPr>
          </a:lstStyle>
          <a:p>
            <a:fld id="{BE5F26B5-172A-4DC2-B0B7-181CFC56B87C}"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标题 1"/>
          <p:cNvSpPr>
            <a:spLocks noGrp="1"/>
          </p:cNvSpPr>
          <p:nvPr>
            <p:ph type="title" hasCustomPrompt="1"/>
            <p:custDataLst>
              <p:tags r:id="rId1"/>
            </p:custDataLst>
          </p:nvPr>
        </p:nvSpPr>
        <p:spPr>
          <a:xfrm>
            <a:off x="839788" y="360000"/>
            <a:ext cx="10515600" cy="864000"/>
          </a:xfrm>
        </p:spPr>
        <p:txBody>
          <a:bodyPr vert="horz" lIns="0" tIns="0" rIns="0" bIns="0" rtlCol="0" anchor="ctr">
            <a:normAutofit/>
          </a:bodyPr>
          <a:lstStyle>
            <a:lvl1pPr algn="ctr">
              <a:defRPr lang="en-US" dirty="0">
                <a:latin typeface="+mj-lt"/>
                <a:sym typeface="Arial" panose="020B0604020202020204" pitchFamily="34" charset="0"/>
              </a:defRPr>
            </a:lvl1pPr>
          </a:lstStyle>
          <a:p>
            <a:pPr lvl="0"/>
            <a:r>
              <a:rPr lang="en-US" dirty="0">
                <a:latin typeface="+mj-lt"/>
              </a:rPr>
              <a:t>Click to add title</a:t>
            </a:r>
            <a:endParaRPr lang="en-US" dirty="0"/>
          </a:p>
        </p:txBody>
      </p:sp>
      <p:sp>
        <p:nvSpPr>
          <p:cNvPr id="3" name="文本占位符 2"/>
          <p:cNvSpPr>
            <a:spLocks noGrp="1"/>
          </p:cNvSpPr>
          <p:nvPr>
            <p:ph type="body" idx="1" hasCustomPrompt="1"/>
            <p:custDataLst>
              <p:tags r:id="rId2"/>
            </p:custDataLst>
          </p:nvPr>
        </p:nvSpPr>
        <p:spPr>
          <a:xfrm>
            <a:off x="695960" y="1301750"/>
            <a:ext cx="5323840" cy="411303"/>
          </a:xfrm>
        </p:spPr>
        <p:txBody>
          <a:bodyPr anchor="b"/>
          <a:lstStyle>
            <a:lvl1pPr marL="0" indent="0">
              <a:buNone/>
              <a:defRPr sz="2400" b="1">
                <a:latin typeface="+mj-lt"/>
                <a:sym typeface="Arial" panose="020B0604020202020204" pitchFamily="34" charset="0"/>
              </a:defRPr>
            </a:lvl1pPr>
            <a:lvl2pPr marL="457200" indent="0">
              <a:buNone/>
              <a:defRPr sz="2000" b="1">
                <a:latin typeface="+mj-lt"/>
              </a:defRPr>
            </a:lvl2pPr>
            <a:lvl3pPr marL="914400" indent="0">
              <a:buNone/>
              <a:defRPr sz="1800" b="1">
                <a:latin typeface="+mj-lt"/>
              </a:defRPr>
            </a:lvl3pPr>
            <a:lvl4pPr marL="1371600" indent="0">
              <a:buNone/>
              <a:defRPr sz="1600" b="1">
                <a:latin typeface="+mj-lt"/>
              </a:defRPr>
            </a:lvl4pPr>
            <a:lvl5pPr marL="1828800" indent="0">
              <a:buNone/>
              <a:defRPr sz="1600" b="1">
                <a:latin typeface="+mj-lt"/>
              </a:defRPr>
            </a:lvl5pPr>
            <a:lvl6pPr marL="2286000" indent="0">
              <a:buNone/>
              <a:defRPr sz="1600" b="1">
                <a:latin typeface="+mj-lt"/>
              </a:defRPr>
            </a:lvl6pPr>
            <a:lvl7pPr marL="2743200" indent="0">
              <a:buNone/>
              <a:defRPr sz="1600" b="1">
                <a:latin typeface="+mj-lt"/>
              </a:defRPr>
            </a:lvl7pPr>
            <a:lvl8pPr marL="3200400" indent="0">
              <a:buNone/>
              <a:defRPr sz="1600" b="1">
                <a:latin typeface="+mj-lt"/>
              </a:defRPr>
            </a:lvl8pPr>
            <a:lvl9pPr marL="3657600" indent="0">
              <a:buNone/>
              <a:defRPr sz="1600" b="1">
                <a:latin typeface="+mj-lt"/>
              </a:defRPr>
            </a:lvl9pPr>
          </a:lstStyle>
          <a:p>
            <a:pPr lvl="0"/>
            <a:r>
              <a:rPr lang="en-US" dirty="0">
                <a:latin typeface="+mj-lt"/>
              </a:rPr>
              <a:t>Click to add text</a:t>
            </a:r>
            <a:endParaRPr lang="en-US" dirty="0"/>
          </a:p>
        </p:txBody>
      </p:sp>
      <p:sp>
        <p:nvSpPr>
          <p:cNvPr id="4" name="内容占位符 3"/>
          <p:cNvSpPr>
            <a:spLocks noGrp="1"/>
          </p:cNvSpPr>
          <p:nvPr>
            <p:ph sz="half" idx="2" hasCustomPrompt="1"/>
            <p:custDataLst>
              <p:tags r:id="rId3"/>
            </p:custDataLst>
          </p:nvPr>
        </p:nvSpPr>
        <p:spPr>
          <a:xfrm>
            <a:off x="695960" y="1875099"/>
            <a:ext cx="5323840" cy="4300276"/>
          </a:xfrm>
        </p:spPr>
        <p:txBody>
          <a:bodyPr/>
          <a:lstStyle>
            <a:lvl1pPr>
              <a:defRPr>
                <a:latin typeface="+mn-lt"/>
                <a:sym typeface="Arial" panose="020B0604020202020204" pitchFamily="34" charset="0"/>
              </a:defRPr>
            </a:lvl1pPr>
          </a:lstStyle>
          <a:p>
            <a:pPr lvl="0"/>
            <a:r>
              <a:rPr lang="en-US" dirty="0">
                <a:latin typeface="+mn-lt"/>
              </a:rPr>
              <a:t>Click to add text</a:t>
            </a:r>
            <a:endParaRPr lang="en-US" dirty="0"/>
          </a:p>
        </p:txBody>
      </p:sp>
      <p:sp>
        <p:nvSpPr>
          <p:cNvPr id="5" name="文本占位符 4"/>
          <p:cNvSpPr>
            <a:spLocks noGrp="1"/>
          </p:cNvSpPr>
          <p:nvPr>
            <p:ph type="body" sz="quarter" idx="3" hasCustomPrompt="1"/>
            <p:custDataLst>
              <p:tags r:id="rId4"/>
            </p:custDataLst>
          </p:nvPr>
        </p:nvSpPr>
        <p:spPr>
          <a:xfrm>
            <a:off x="6172200" y="1301750"/>
            <a:ext cx="5323840" cy="411303"/>
          </a:xfrm>
        </p:spPr>
        <p:txBody>
          <a:bodyPr anchor="b"/>
          <a:lstStyle>
            <a:lvl1pPr marL="0" indent="0">
              <a:buNone/>
              <a:defRPr sz="2400" b="1">
                <a:latin typeface="+mj-lt"/>
                <a:sym typeface="Arial" panose="020B0604020202020204" pitchFamily="34" charset="0"/>
              </a:defRPr>
            </a:lvl1pPr>
            <a:lvl2pPr marL="457200" indent="0">
              <a:buNone/>
              <a:defRPr sz="2000" b="1">
                <a:latin typeface="+mj-lt"/>
              </a:defRPr>
            </a:lvl2pPr>
            <a:lvl3pPr marL="914400" indent="0">
              <a:buNone/>
              <a:defRPr sz="1800" b="1">
                <a:latin typeface="+mj-lt"/>
              </a:defRPr>
            </a:lvl3pPr>
            <a:lvl4pPr marL="1371600" indent="0">
              <a:buNone/>
              <a:defRPr sz="1600" b="1">
                <a:latin typeface="+mj-lt"/>
              </a:defRPr>
            </a:lvl4pPr>
            <a:lvl5pPr marL="1828800" indent="0">
              <a:buNone/>
              <a:defRPr sz="1600" b="1">
                <a:latin typeface="+mj-lt"/>
              </a:defRPr>
            </a:lvl5pPr>
            <a:lvl6pPr marL="2286000" indent="0">
              <a:buNone/>
              <a:defRPr sz="1600" b="1">
                <a:latin typeface="+mj-lt"/>
              </a:defRPr>
            </a:lvl6pPr>
            <a:lvl7pPr marL="2743200" indent="0">
              <a:buNone/>
              <a:defRPr sz="1600" b="1">
                <a:latin typeface="+mj-lt"/>
              </a:defRPr>
            </a:lvl7pPr>
            <a:lvl8pPr marL="3200400" indent="0">
              <a:buNone/>
              <a:defRPr sz="1600" b="1">
                <a:latin typeface="+mj-lt"/>
              </a:defRPr>
            </a:lvl8pPr>
            <a:lvl9pPr marL="3657600" indent="0">
              <a:buNone/>
              <a:defRPr sz="1600" b="1">
                <a:latin typeface="+mj-lt"/>
              </a:defRPr>
            </a:lvl9pPr>
          </a:lstStyle>
          <a:p>
            <a:pPr lvl="0"/>
            <a:r>
              <a:rPr lang="en-US" dirty="0">
                <a:latin typeface="+mj-lt"/>
              </a:rPr>
              <a:t>Click to add text</a:t>
            </a:r>
            <a:endParaRPr lang="en-US" dirty="0"/>
          </a:p>
        </p:txBody>
      </p:sp>
      <p:sp>
        <p:nvSpPr>
          <p:cNvPr id="6" name="内容占位符 5"/>
          <p:cNvSpPr>
            <a:spLocks noGrp="1"/>
          </p:cNvSpPr>
          <p:nvPr>
            <p:ph sz="quarter" idx="4" hasCustomPrompt="1"/>
            <p:custDataLst>
              <p:tags r:id="rId5"/>
            </p:custDataLst>
          </p:nvPr>
        </p:nvSpPr>
        <p:spPr>
          <a:xfrm>
            <a:off x="6172200" y="1875099"/>
            <a:ext cx="5323840" cy="4300276"/>
          </a:xfrm>
        </p:spPr>
        <p:txBody>
          <a:bodyPr/>
          <a:lstStyle>
            <a:lvl1pPr>
              <a:defRPr>
                <a:latin typeface="+mn-lt"/>
                <a:sym typeface="Arial" panose="020B0604020202020204" pitchFamily="34" charset="0"/>
              </a:defRPr>
            </a:lvl1pPr>
          </a:lstStyle>
          <a:p>
            <a:pPr lvl="0"/>
            <a:r>
              <a:rPr lang="en-US" dirty="0">
                <a:latin typeface="+mn-lt"/>
              </a:rPr>
              <a:t>Click to add text</a:t>
            </a:r>
            <a:endParaRPr lang="en-US" dirty="0"/>
          </a:p>
        </p:txBody>
      </p:sp>
      <p:sp>
        <p:nvSpPr>
          <p:cNvPr id="7" name="日期占位符 6"/>
          <p:cNvSpPr>
            <a:spLocks noGrp="1"/>
          </p:cNvSpPr>
          <p:nvPr>
            <p:ph type="dt" sz="half" idx="10"/>
            <p:custDataLst>
              <p:tags r:id="rId6"/>
            </p:custDataLst>
          </p:nvPr>
        </p:nvSpPr>
        <p:spPr/>
        <p:txBody>
          <a:bodyPr/>
          <a:lstStyle>
            <a:lvl1pPr>
              <a:defRPr>
                <a:latin typeface="Arial" panose="020B0604020202020204" pitchFamily="34" charset="0"/>
                <a:cs typeface="Arial" panose="020B0604020202020204" pitchFamily="34" charset="0"/>
                <a:sym typeface="Arial" panose="020B0604020202020204" pitchFamily="34" charset="0"/>
              </a:defRPr>
            </a:lvl1pPr>
          </a:lstStyle>
          <a:p>
            <a:r>
              <a:rPr lang="en-US"/>
              <a:t>Date Area</a:t>
            </a:r>
          </a:p>
        </p:txBody>
      </p:sp>
      <p:sp>
        <p:nvSpPr>
          <p:cNvPr id="8" name="页脚占位符 7"/>
          <p:cNvSpPr>
            <a:spLocks noGrp="1"/>
          </p:cNvSpPr>
          <p:nvPr>
            <p:ph type="ftr" sz="quarter" idx="11"/>
            <p:custDataLst>
              <p:tags r:id="rId7"/>
            </p:custDataLst>
          </p:nvPr>
        </p:nvSpPr>
        <p:spPr/>
        <p:txBody>
          <a:bodyPr/>
          <a:lstStyle>
            <a:lvl1pPr>
              <a:defRPr>
                <a:latin typeface="Arial" panose="020B0604020202020204" pitchFamily="34" charset="0"/>
                <a:cs typeface="Arial" panose="020B0604020202020204" pitchFamily="34" charset="0"/>
                <a:sym typeface="Arial" panose="020B0604020202020204" pitchFamily="34" charset="0"/>
              </a:defRPr>
            </a:lvl1pPr>
          </a:lstStyle>
          <a:p>
            <a:endParaRPr lang="en-US"/>
          </a:p>
        </p:txBody>
      </p:sp>
      <p:sp>
        <p:nvSpPr>
          <p:cNvPr id="9" name="灯片编号占位符 8"/>
          <p:cNvSpPr>
            <a:spLocks noGrp="1"/>
          </p:cNvSpPr>
          <p:nvPr>
            <p:ph type="sldNum" sz="quarter" idx="12"/>
            <p:custDataLst>
              <p:tags r:id="rId8"/>
            </p:custDataLst>
          </p:nvPr>
        </p:nvSpPr>
        <p:spPr/>
        <p:txBody>
          <a:bodyPr/>
          <a:lstStyle>
            <a:lvl1pPr>
              <a:defRPr>
                <a:latin typeface="Arial" panose="020B0604020202020204" pitchFamily="34" charset="0"/>
                <a:cs typeface="Arial" panose="020B0604020202020204" pitchFamily="34" charset="0"/>
                <a:sym typeface="Arial" panose="020B0604020202020204" pitchFamily="34" charset="0"/>
              </a:defRPr>
            </a:lvl1pPr>
          </a:lstStyle>
          <a:p>
            <a:fld id="{BE5F26B5-172A-4DC2-B0B7-181CFC56B87C}"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标题 1"/>
          <p:cNvSpPr>
            <a:spLocks noGrp="1"/>
          </p:cNvSpPr>
          <p:nvPr>
            <p:ph type="title" hasCustomPrompt="1"/>
            <p:custDataLst>
              <p:tags r:id="rId1"/>
            </p:custDataLst>
          </p:nvPr>
        </p:nvSpPr>
        <p:spPr/>
        <p:txBody>
          <a:bodyPr anchor="ctr" anchorCtr="0"/>
          <a:lstStyle>
            <a:lvl1pPr algn="ctr">
              <a:defRPr>
                <a:latin typeface="+mj-lt"/>
                <a:sym typeface="Arial" panose="020B0604020202020204" pitchFamily="34" charset="0"/>
              </a:defRPr>
            </a:lvl1pPr>
          </a:lstStyle>
          <a:p>
            <a:r>
              <a:rPr lang="en-US" dirty="0">
                <a:latin typeface="+mj-lt"/>
              </a:rPr>
              <a:t>Click to add title</a:t>
            </a:r>
            <a:endParaRPr lang="en-US" dirty="0"/>
          </a:p>
        </p:txBody>
      </p:sp>
      <p:sp>
        <p:nvSpPr>
          <p:cNvPr id="3" name="日期占位符 2"/>
          <p:cNvSpPr>
            <a:spLocks noGrp="1"/>
          </p:cNvSpPr>
          <p:nvPr>
            <p:ph type="dt" sz="half" idx="10"/>
            <p:custDataLst>
              <p:tags r:id="rId2"/>
            </p:custDataLst>
          </p:nvPr>
        </p:nvSpPr>
        <p:spPr/>
        <p:txBody>
          <a:bodyPr/>
          <a:lstStyle>
            <a:lvl1pPr>
              <a:defRPr>
                <a:latin typeface="Arial" panose="020B0604020202020204" pitchFamily="34" charset="0"/>
                <a:cs typeface="Arial" panose="020B0604020202020204" pitchFamily="34" charset="0"/>
                <a:sym typeface="Arial" panose="020B0604020202020204" pitchFamily="34" charset="0"/>
              </a:defRPr>
            </a:lvl1pPr>
          </a:lstStyle>
          <a:p>
            <a:r>
              <a:rPr lang="en-US"/>
              <a:t>Date Area</a:t>
            </a:r>
          </a:p>
        </p:txBody>
      </p:sp>
      <p:sp>
        <p:nvSpPr>
          <p:cNvPr id="4" name="页脚占位符 3"/>
          <p:cNvSpPr>
            <a:spLocks noGrp="1"/>
          </p:cNvSpPr>
          <p:nvPr>
            <p:ph type="ftr" sz="quarter" idx="11"/>
            <p:custDataLst>
              <p:tags r:id="rId3"/>
            </p:custDataLst>
          </p:nvPr>
        </p:nvSpPr>
        <p:spPr/>
        <p:txBody>
          <a:bodyPr/>
          <a:lstStyle>
            <a:lvl1pPr>
              <a:defRPr>
                <a:latin typeface="Arial" panose="020B0604020202020204" pitchFamily="34" charset="0"/>
                <a:cs typeface="Arial" panose="020B0604020202020204" pitchFamily="34" charset="0"/>
                <a:sym typeface="Arial" panose="020B0604020202020204" pitchFamily="34" charset="0"/>
              </a:defRPr>
            </a:lvl1pPr>
          </a:lstStyle>
          <a:p>
            <a:endParaRPr lang="en-US"/>
          </a:p>
        </p:txBody>
      </p:sp>
      <p:sp>
        <p:nvSpPr>
          <p:cNvPr id="5" name="灯片编号占位符 4"/>
          <p:cNvSpPr>
            <a:spLocks noGrp="1"/>
          </p:cNvSpPr>
          <p:nvPr>
            <p:ph type="sldNum" sz="quarter" idx="12"/>
            <p:custDataLst>
              <p:tags r:id="rId4"/>
            </p:custDataLst>
          </p:nvPr>
        </p:nvSpPr>
        <p:spPr/>
        <p:txBody>
          <a:bodyPr/>
          <a:lstStyle>
            <a:lvl1pPr>
              <a:defRPr>
                <a:latin typeface="Arial" panose="020B0604020202020204" pitchFamily="34" charset="0"/>
                <a:cs typeface="Arial" panose="020B0604020202020204" pitchFamily="34" charset="0"/>
                <a:sym typeface="Arial" panose="020B0604020202020204" pitchFamily="34" charset="0"/>
              </a:defRPr>
            </a:lvl1pPr>
          </a:lstStyle>
          <a:p>
            <a:fld id="{BE5F26B5-172A-4DC2-B0B7-181CFC56B87C}"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p:txBody>
          <a:bodyPr/>
          <a:lstStyle>
            <a:lvl1pPr>
              <a:defRPr>
                <a:latin typeface="Arial" panose="020B0604020202020204" pitchFamily="34" charset="0"/>
                <a:cs typeface="Arial" panose="020B0604020202020204" pitchFamily="34" charset="0"/>
                <a:sym typeface="Arial" panose="020B0604020202020204" pitchFamily="34" charset="0"/>
              </a:defRPr>
            </a:lvl1pPr>
          </a:lstStyle>
          <a:p>
            <a:r>
              <a:rPr lang="en-US"/>
              <a:t>Date Area</a:t>
            </a:r>
          </a:p>
        </p:txBody>
      </p:sp>
      <p:sp>
        <p:nvSpPr>
          <p:cNvPr id="3" name="页脚占位符 2"/>
          <p:cNvSpPr>
            <a:spLocks noGrp="1"/>
          </p:cNvSpPr>
          <p:nvPr>
            <p:ph type="ftr" sz="quarter" idx="11"/>
            <p:custDataLst>
              <p:tags r:id="rId2"/>
            </p:custDataLst>
          </p:nvPr>
        </p:nvSpPr>
        <p:spPr/>
        <p:txBody>
          <a:bodyPr/>
          <a:lstStyle>
            <a:lvl1pPr>
              <a:defRPr>
                <a:latin typeface="Arial" panose="020B0604020202020204" pitchFamily="34" charset="0"/>
                <a:cs typeface="Arial" panose="020B0604020202020204" pitchFamily="34" charset="0"/>
                <a:sym typeface="Arial" panose="020B0604020202020204" pitchFamily="34" charset="0"/>
              </a:defRPr>
            </a:lvl1pPr>
          </a:lstStyle>
          <a:p>
            <a:endParaRPr lang="en-US"/>
          </a:p>
        </p:txBody>
      </p:sp>
      <p:sp>
        <p:nvSpPr>
          <p:cNvPr id="4" name="灯片编号占位符 3"/>
          <p:cNvSpPr>
            <a:spLocks noGrp="1"/>
          </p:cNvSpPr>
          <p:nvPr>
            <p:ph type="sldNum" sz="quarter" idx="12"/>
            <p:custDataLst>
              <p:tags r:id="rId3"/>
            </p:custDataLst>
          </p:nvPr>
        </p:nvSpPr>
        <p:spPr/>
        <p:txBody>
          <a:bodyPr/>
          <a:lstStyle>
            <a:lvl1pPr>
              <a:defRPr>
                <a:latin typeface="Arial" panose="020B0604020202020204" pitchFamily="34" charset="0"/>
                <a:cs typeface="Arial" panose="020B0604020202020204" pitchFamily="34" charset="0"/>
                <a:sym typeface="Arial" panose="020B0604020202020204" pitchFamily="34" charset="0"/>
              </a:defRPr>
            </a:lvl1pPr>
          </a:lstStyle>
          <a:p>
            <a:fld id="{BE5F26B5-172A-4DC2-B0B7-181CFC56B87C}"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Only">
    <p:spTree>
      <p:nvGrpSpPr>
        <p:cNvPr id="1" name=""/>
        <p:cNvGrpSpPr/>
        <p:nvPr/>
      </p:nvGrpSpPr>
      <p:grpSpPr>
        <a:xfrm>
          <a:off x="0" y="0"/>
          <a:ext cx="0" cy="0"/>
          <a:chOff x="0" y="0"/>
          <a:chExt cx="0" cy="0"/>
        </a:xfrm>
      </p:grpSpPr>
      <p:sp>
        <p:nvSpPr>
          <p:cNvPr id="3" name="内容占位符 1"/>
          <p:cNvSpPr>
            <a:spLocks noGrp="1"/>
          </p:cNvSpPr>
          <p:nvPr>
            <p:ph idx="1" hasCustomPrompt="1"/>
            <p:custDataLst>
              <p:tags r:id="rId1"/>
            </p:custDataLst>
          </p:nvPr>
        </p:nvSpPr>
        <p:spPr>
          <a:xfrm>
            <a:off x="695960" y="360045"/>
            <a:ext cx="10801985" cy="5817870"/>
          </a:xfrm>
        </p:spPr>
        <p:txBody>
          <a:bodyPr/>
          <a:lstStyle>
            <a:lvl1pPr>
              <a:defRPr>
                <a:latin typeface="+mn-lt"/>
                <a:sym typeface="Arial" panose="020B0604020202020204" pitchFamily="34" charset="0"/>
              </a:defRPr>
            </a:lvl1pPr>
          </a:lstStyle>
          <a:p>
            <a:pPr lvl="0"/>
            <a:r>
              <a:rPr lang="en-US" dirty="0">
                <a:latin typeface="+mn-lt"/>
              </a:rPr>
              <a:t>Click to add text</a:t>
            </a:r>
            <a:endParaRPr lang="en-US" dirty="0"/>
          </a:p>
        </p:txBody>
      </p:sp>
      <p:sp>
        <p:nvSpPr>
          <p:cNvPr id="4" name="日期占位符 2"/>
          <p:cNvSpPr>
            <a:spLocks noGrp="1"/>
          </p:cNvSpPr>
          <p:nvPr>
            <p:ph type="dt" sz="half" idx="10"/>
            <p:custDataLst>
              <p:tags r:id="rId2"/>
            </p:custDataLst>
          </p:nvPr>
        </p:nvSpPr>
        <p:spPr/>
        <p:txBody>
          <a:bodyPr/>
          <a:lstStyle>
            <a:lvl1pPr>
              <a:defRPr>
                <a:latin typeface="Arial" panose="020B0604020202020204" pitchFamily="34" charset="0"/>
                <a:cs typeface="Arial" panose="020B0604020202020204" pitchFamily="34" charset="0"/>
                <a:sym typeface="Arial" panose="020B0604020202020204" pitchFamily="34" charset="0"/>
              </a:defRPr>
            </a:lvl1pPr>
          </a:lstStyle>
          <a:p>
            <a:r>
              <a:rPr lang="en-US"/>
              <a:t>Date Area</a:t>
            </a:r>
          </a:p>
        </p:txBody>
      </p:sp>
      <p:sp>
        <p:nvSpPr>
          <p:cNvPr id="5" name="页脚占位符 3"/>
          <p:cNvSpPr>
            <a:spLocks noGrp="1"/>
          </p:cNvSpPr>
          <p:nvPr>
            <p:ph type="ftr" sz="quarter" idx="11"/>
            <p:custDataLst>
              <p:tags r:id="rId3"/>
            </p:custDataLst>
          </p:nvPr>
        </p:nvSpPr>
        <p:spPr/>
        <p:txBody>
          <a:bodyPr/>
          <a:lstStyle>
            <a:lvl1pPr>
              <a:defRPr>
                <a:latin typeface="Arial" panose="020B0604020202020204" pitchFamily="34" charset="0"/>
                <a:cs typeface="Arial" panose="020B0604020202020204" pitchFamily="34" charset="0"/>
                <a:sym typeface="Arial" panose="020B0604020202020204" pitchFamily="34" charset="0"/>
              </a:defRPr>
            </a:lvl1pPr>
          </a:lstStyle>
          <a:p>
            <a:endParaRPr lang="en-US"/>
          </a:p>
        </p:txBody>
      </p:sp>
      <p:sp>
        <p:nvSpPr>
          <p:cNvPr id="6" name="灯片编号占位符 4"/>
          <p:cNvSpPr>
            <a:spLocks noGrp="1"/>
          </p:cNvSpPr>
          <p:nvPr>
            <p:ph type="sldNum" sz="quarter" idx="12"/>
            <p:custDataLst>
              <p:tags r:id="rId4"/>
            </p:custDataLst>
          </p:nvPr>
        </p:nvSpPr>
        <p:spPr/>
        <p:txBody>
          <a:bodyPr/>
          <a:lstStyle>
            <a:lvl1pPr>
              <a:defRPr>
                <a:latin typeface="Arial" panose="020B0604020202020204" pitchFamily="34" charset="0"/>
                <a:cs typeface="Arial" panose="020B0604020202020204" pitchFamily="34" charset="0"/>
                <a:sym typeface="Arial" panose="020B0604020202020204" pitchFamily="34" charset="0"/>
              </a:defRPr>
            </a:lvl1pPr>
          </a:lstStyle>
          <a:p>
            <a:fld id="{BE5F26B5-172A-4DC2-B0B7-181CFC56B87C}"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18" Type="http://schemas.openxmlformats.org/officeDocument/2006/relationships/tags" Target="../tags/tag5.xml"/><Relationship Id="rId26" Type="http://schemas.openxmlformats.org/officeDocument/2006/relationships/image" Target="../media/image2.png"/><Relationship Id="rId3" Type="http://schemas.openxmlformats.org/officeDocument/2006/relationships/slideLayout" Target="../slideLayouts/slideLayout3.xml"/><Relationship Id="rId21" Type="http://schemas.openxmlformats.org/officeDocument/2006/relationships/tags" Target="../tags/tag8.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ags" Target="../tags/tag4.xml"/><Relationship Id="rId25" Type="http://schemas.microsoft.com/office/2007/relationships/hdphoto" Target="../media/hdphoto1.wdp"/><Relationship Id="rId2" Type="http://schemas.openxmlformats.org/officeDocument/2006/relationships/slideLayout" Target="../slideLayouts/slideLayout2.xml"/><Relationship Id="rId16" Type="http://schemas.openxmlformats.org/officeDocument/2006/relationships/tags" Target="../tags/tag3.xml"/><Relationship Id="rId20" Type="http://schemas.openxmlformats.org/officeDocument/2006/relationships/tags" Target="../tags/tag7.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tags" Target="../tags/tag2.xml"/><Relationship Id="rId23" Type="http://schemas.openxmlformats.org/officeDocument/2006/relationships/tags" Target="../tags/tag10.xml"/><Relationship Id="rId10" Type="http://schemas.openxmlformats.org/officeDocument/2006/relationships/slideLayout" Target="../slideLayouts/slideLayout10.xml"/><Relationship Id="rId19" Type="http://schemas.openxmlformats.org/officeDocument/2006/relationships/tags" Target="../tags/tag6.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ags" Target="../tags/tag1.xml"/><Relationship Id="rId22" Type="http://schemas.openxmlformats.org/officeDocument/2006/relationships/tags" Target="../tags/tag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8" name="矩形 7"/>
          <p:cNvSpPr/>
          <p:nvPr>
            <p:custDataLst>
              <p:tags r:id="rId14"/>
            </p:custDataLst>
          </p:nvPr>
        </p:nvSpPr>
        <p:spPr>
          <a:xfrm>
            <a:off x="3175" y="-635"/>
            <a:ext cx="12188825" cy="6858000"/>
          </a:xfrm>
          <a:prstGeom prst="rect">
            <a:avLst/>
          </a:prstGeom>
          <a:gradFill flip="none" rotWithShape="1">
            <a:gsLst>
              <a:gs pos="0">
                <a:schemeClr val="bg1">
                  <a:alpha val="18000"/>
                </a:schemeClr>
              </a:gs>
              <a:gs pos="100000">
                <a:schemeClr val="accent1">
                  <a:alpha val="2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ea typeface="Arial" panose="020B0604020202020204" pitchFamily="34" charset="0"/>
              <a:cs typeface="Arial" panose="020B0604020202020204" pitchFamily="34" charset="0"/>
              <a:sym typeface="Arial" panose="020B0604020202020204" pitchFamily="34" charset="0"/>
            </a:endParaRPr>
          </a:p>
        </p:txBody>
      </p:sp>
      <p:pic>
        <p:nvPicPr>
          <p:cNvPr id="11" name="图片 10"/>
          <p:cNvPicPr>
            <a:picLocks noChangeAspect="1"/>
          </p:cNvPicPr>
          <p:nvPr>
            <p:custDataLst>
              <p:tags r:id="rId15"/>
            </p:custDataLst>
          </p:nvPr>
        </p:nvPicPr>
        <p:blipFill>
          <a:blip r:embed="rId24">
            <a:alphaModFix amt="80000"/>
            <a:duotone>
              <a:prstClr val="black"/>
              <a:schemeClr val="accent1">
                <a:lumMod val="40000"/>
                <a:lumOff val="60000"/>
                <a:tint val="45000"/>
                <a:satMod val="400000"/>
              </a:schemeClr>
            </a:duotone>
            <a:extLst>
              <a:ext uri="{BEBA8EAE-BF5A-486C-A8C5-ECC9F3942E4B}">
                <a14:imgProps xmlns:a14="http://schemas.microsoft.com/office/drawing/2010/main">
                  <a14:imgLayer r:embed="rId25">
                    <a14:imgEffect>
                      <a14:saturation sat="400000"/>
                    </a14:imgEffect>
                  </a14:imgLayer>
                </a14:imgProps>
              </a:ext>
            </a:extLst>
          </a:blip>
          <a:stretch>
            <a:fillRect/>
          </a:stretch>
        </p:blipFill>
        <p:spPr>
          <a:xfrm>
            <a:off x="7102710" y="-5186"/>
            <a:ext cx="5097893" cy="1190836"/>
          </a:xfrm>
          <a:prstGeom prst="rect">
            <a:avLst/>
          </a:prstGeom>
        </p:spPr>
      </p:pic>
      <p:sp>
        <p:nvSpPr>
          <p:cNvPr id="12" name="图形 21"/>
          <p:cNvSpPr/>
          <p:nvPr>
            <p:custDataLst>
              <p:tags r:id="rId16"/>
            </p:custDataLst>
          </p:nvPr>
        </p:nvSpPr>
        <p:spPr>
          <a:xfrm flipV="1">
            <a:off x="7798584" y="-171480"/>
            <a:ext cx="3997108" cy="1187541"/>
          </a:xfrm>
          <a:custGeom>
            <a:avLst/>
            <a:gdLst>
              <a:gd name="connsiteX0" fmla="*/ 0 w 9464139"/>
              <a:gd name="connsiteY0" fmla="*/ 3103598 h 3103598"/>
              <a:gd name="connsiteX1" fmla="*/ 3653356 w 9464139"/>
              <a:gd name="connsiteY1" fmla="*/ 136216 h 3103598"/>
              <a:gd name="connsiteX2" fmla="*/ 8901332 w 9464139"/>
              <a:gd name="connsiteY2" fmla="*/ 0 h 3103598"/>
              <a:gd name="connsiteX3" fmla="*/ 9464140 w 9464139"/>
              <a:gd name="connsiteY3" fmla="*/ 2829536 h 3103598"/>
              <a:gd name="connsiteX0-1" fmla="*/ 0 w 7311490"/>
              <a:gd name="connsiteY0-2" fmla="*/ 1770098 h 2834342"/>
              <a:gd name="connsiteX1-3" fmla="*/ 1500706 w 7311490"/>
              <a:gd name="connsiteY1-4" fmla="*/ 136216 h 2834342"/>
              <a:gd name="connsiteX2-5" fmla="*/ 6748682 w 7311490"/>
              <a:gd name="connsiteY2-6" fmla="*/ 0 h 2834342"/>
              <a:gd name="connsiteX3-7" fmla="*/ 7311490 w 7311490"/>
              <a:gd name="connsiteY3-8" fmla="*/ 2829536 h 2834342"/>
              <a:gd name="connsiteX4" fmla="*/ 0 w 7311490"/>
              <a:gd name="connsiteY4" fmla="*/ 1770098 h 2834342"/>
              <a:gd name="connsiteX0-9" fmla="*/ 0 w 9997540"/>
              <a:gd name="connsiteY0-10" fmla="*/ 2874998 h 2874998"/>
              <a:gd name="connsiteX1-11" fmla="*/ 4186756 w 9997540"/>
              <a:gd name="connsiteY1-12" fmla="*/ 136216 h 2874998"/>
              <a:gd name="connsiteX2-13" fmla="*/ 9434732 w 9997540"/>
              <a:gd name="connsiteY2-14" fmla="*/ 0 h 2874998"/>
              <a:gd name="connsiteX3-15" fmla="*/ 9997540 w 9997540"/>
              <a:gd name="connsiteY3-16" fmla="*/ 2829536 h 2874998"/>
              <a:gd name="connsiteX4-17" fmla="*/ 0 w 9997540"/>
              <a:gd name="connsiteY4-18" fmla="*/ 2874998 h 2874998"/>
              <a:gd name="connsiteX0-19" fmla="*/ 0 w 9997540"/>
              <a:gd name="connsiteY0-20" fmla="*/ 2874998 h 2874998"/>
              <a:gd name="connsiteX1-21" fmla="*/ 4186756 w 9997540"/>
              <a:gd name="connsiteY1-22" fmla="*/ 136216 h 2874998"/>
              <a:gd name="connsiteX2-23" fmla="*/ 9434732 w 9997540"/>
              <a:gd name="connsiteY2-24" fmla="*/ 0 h 2874998"/>
              <a:gd name="connsiteX3-25" fmla="*/ 9997540 w 9997540"/>
              <a:gd name="connsiteY3-26" fmla="*/ 2829536 h 2874998"/>
              <a:gd name="connsiteX4-27" fmla="*/ 0 w 9997540"/>
              <a:gd name="connsiteY4-28" fmla="*/ 2874998 h 2874998"/>
              <a:gd name="connsiteX0-29" fmla="*/ 0 w 9787990"/>
              <a:gd name="connsiteY0-30" fmla="*/ 2874998 h 2874998"/>
              <a:gd name="connsiteX1-31" fmla="*/ 4186756 w 9787990"/>
              <a:gd name="connsiteY1-32" fmla="*/ 136216 h 2874998"/>
              <a:gd name="connsiteX2-33" fmla="*/ 9434732 w 9787990"/>
              <a:gd name="connsiteY2-34" fmla="*/ 0 h 2874998"/>
              <a:gd name="connsiteX3-35" fmla="*/ 9787990 w 9787990"/>
              <a:gd name="connsiteY3-36" fmla="*/ 2791436 h 2874998"/>
              <a:gd name="connsiteX4-37" fmla="*/ 0 w 9787990"/>
              <a:gd name="connsiteY4-38" fmla="*/ 2874998 h 2874998"/>
              <a:gd name="connsiteX0-39" fmla="*/ 0 w 9787990"/>
              <a:gd name="connsiteY0-40" fmla="*/ 2738782 h 2738782"/>
              <a:gd name="connsiteX1-41" fmla="*/ 4186756 w 9787990"/>
              <a:gd name="connsiteY1-42" fmla="*/ 0 h 2738782"/>
              <a:gd name="connsiteX2-43" fmla="*/ 9301382 w 9787990"/>
              <a:gd name="connsiteY2-44" fmla="*/ 35234 h 2738782"/>
              <a:gd name="connsiteX3-45" fmla="*/ 9787990 w 9787990"/>
              <a:gd name="connsiteY3-46" fmla="*/ 2655220 h 2738782"/>
              <a:gd name="connsiteX4-47" fmla="*/ 0 w 9787990"/>
              <a:gd name="connsiteY4-48" fmla="*/ 2738782 h 2738782"/>
              <a:gd name="connsiteX0-49" fmla="*/ 0 w 9787990"/>
              <a:gd name="connsiteY0-50" fmla="*/ 2703548 h 2703548"/>
              <a:gd name="connsiteX1-51" fmla="*/ 4434406 w 9787990"/>
              <a:gd name="connsiteY1-52" fmla="*/ 269566 h 2703548"/>
              <a:gd name="connsiteX2-53" fmla="*/ 9301382 w 9787990"/>
              <a:gd name="connsiteY2-54" fmla="*/ 0 h 2703548"/>
              <a:gd name="connsiteX3-55" fmla="*/ 9787990 w 9787990"/>
              <a:gd name="connsiteY3-56" fmla="*/ 2619986 h 2703548"/>
              <a:gd name="connsiteX4-57" fmla="*/ 0 w 9787990"/>
              <a:gd name="connsiteY4-58" fmla="*/ 2703548 h 2703548"/>
              <a:gd name="connsiteX0-59" fmla="*/ 0 w 9787990"/>
              <a:gd name="connsiteY0-60" fmla="*/ 2493998 h 2493998"/>
              <a:gd name="connsiteX1-61" fmla="*/ 4434406 w 9787990"/>
              <a:gd name="connsiteY1-62" fmla="*/ 60016 h 2493998"/>
              <a:gd name="connsiteX2-63" fmla="*/ 8748932 w 9787990"/>
              <a:gd name="connsiteY2-64" fmla="*/ 0 h 2493998"/>
              <a:gd name="connsiteX3-65" fmla="*/ 9787990 w 9787990"/>
              <a:gd name="connsiteY3-66" fmla="*/ 2410436 h 2493998"/>
              <a:gd name="connsiteX4-67" fmla="*/ 0 w 9787990"/>
              <a:gd name="connsiteY4-68" fmla="*/ 2493998 h 2493998"/>
              <a:gd name="connsiteX0-69" fmla="*/ 0 w 9787990"/>
              <a:gd name="connsiteY0-70" fmla="*/ 2669396 h 2669396"/>
              <a:gd name="connsiteX1-71" fmla="*/ 4434406 w 9787990"/>
              <a:gd name="connsiteY1-72" fmla="*/ 235414 h 2669396"/>
              <a:gd name="connsiteX2-73" fmla="*/ 8748932 w 9787990"/>
              <a:gd name="connsiteY2-74" fmla="*/ 175398 h 2669396"/>
              <a:gd name="connsiteX3-75" fmla="*/ 9787990 w 9787990"/>
              <a:gd name="connsiteY3-76" fmla="*/ 2585834 h 2669396"/>
              <a:gd name="connsiteX4-77" fmla="*/ 0 w 9787990"/>
              <a:gd name="connsiteY4-78" fmla="*/ 2669396 h 2669396"/>
              <a:gd name="connsiteX0-79" fmla="*/ 0 w 9787990"/>
              <a:gd name="connsiteY0-80" fmla="*/ 2669396 h 2669396"/>
              <a:gd name="connsiteX1-81" fmla="*/ 4434406 w 9787990"/>
              <a:gd name="connsiteY1-82" fmla="*/ 235414 h 2669396"/>
              <a:gd name="connsiteX2-83" fmla="*/ 8748932 w 9787990"/>
              <a:gd name="connsiteY2-84" fmla="*/ 175398 h 2669396"/>
              <a:gd name="connsiteX3-85" fmla="*/ 9787990 w 9787990"/>
              <a:gd name="connsiteY3-86" fmla="*/ 2585834 h 2669396"/>
              <a:gd name="connsiteX4-87" fmla="*/ 0 w 9787990"/>
              <a:gd name="connsiteY4-88" fmla="*/ 2669396 h 2669396"/>
              <a:gd name="connsiteX0-89" fmla="*/ 0 w 9787990"/>
              <a:gd name="connsiteY0-90" fmla="*/ 2880175 h 2880175"/>
              <a:gd name="connsiteX1-91" fmla="*/ 4434406 w 9787990"/>
              <a:gd name="connsiteY1-92" fmla="*/ 446193 h 2880175"/>
              <a:gd name="connsiteX2-93" fmla="*/ 8748932 w 9787990"/>
              <a:gd name="connsiteY2-94" fmla="*/ 386177 h 2880175"/>
              <a:gd name="connsiteX3-95" fmla="*/ 9787990 w 9787990"/>
              <a:gd name="connsiteY3-96" fmla="*/ 2796613 h 2880175"/>
              <a:gd name="connsiteX4-97" fmla="*/ 0 w 9787990"/>
              <a:gd name="connsiteY4-98" fmla="*/ 2880175 h 2880175"/>
              <a:gd name="connsiteX0-99" fmla="*/ 0 w 9787990"/>
              <a:gd name="connsiteY0-100" fmla="*/ 2880175 h 2880175"/>
              <a:gd name="connsiteX1-101" fmla="*/ 4434406 w 9787990"/>
              <a:gd name="connsiteY1-102" fmla="*/ 446193 h 2880175"/>
              <a:gd name="connsiteX2-103" fmla="*/ 8748932 w 9787990"/>
              <a:gd name="connsiteY2-104" fmla="*/ 386177 h 2880175"/>
              <a:gd name="connsiteX3-105" fmla="*/ 9787990 w 9787990"/>
              <a:gd name="connsiteY3-106" fmla="*/ 2796613 h 2880175"/>
              <a:gd name="connsiteX4-107" fmla="*/ 0 w 9787990"/>
              <a:gd name="connsiteY4-108" fmla="*/ 2880175 h 2880175"/>
              <a:gd name="connsiteX0-109" fmla="*/ 0 w 9787990"/>
              <a:gd name="connsiteY0-110" fmla="*/ 2880175 h 2880175"/>
              <a:gd name="connsiteX1-111" fmla="*/ 4434406 w 9787990"/>
              <a:gd name="connsiteY1-112" fmla="*/ 446193 h 2880175"/>
              <a:gd name="connsiteX2-113" fmla="*/ 8748932 w 9787990"/>
              <a:gd name="connsiteY2-114" fmla="*/ 386177 h 2880175"/>
              <a:gd name="connsiteX3-115" fmla="*/ 9787990 w 9787990"/>
              <a:gd name="connsiteY3-116" fmla="*/ 2796613 h 2880175"/>
              <a:gd name="connsiteX4-117" fmla="*/ 0 w 9787990"/>
              <a:gd name="connsiteY4-118" fmla="*/ 2880175 h 2880175"/>
              <a:gd name="connsiteX0-119" fmla="*/ 0 w 9787990"/>
              <a:gd name="connsiteY0-120" fmla="*/ 2840095 h 2840095"/>
              <a:gd name="connsiteX1-121" fmla="*/ 4434406 w 9787990"/>
              <a:gd name="connsiteY1-122" fmla="*/ 406113 h 2840095"/>
              <a:gd name="connsiteX2-123" fmla="*/ 8558432 w 9787990"/>
              <a:gd name="connsiteY2-124" fmla="*/ 441347 h 2840095"/>
              <a:gd name="connsiteX3-125" fmla="*/ 9787990 w 9787990"/>
              <a:gd name="connsiteY3-126" fmla="*/ 2756533 h 2840095"/>
              <a:gd name="connsiteX4-127" fmla="*/ 0 w 9787990"/>
              <a:gd name="connsiteY4-128" fmla="*/ 2840095 h 2840095"/>
              <a:gd name="connsiteX0-129" fmla="*/ 0 w 9787990"/>
              <a:gd name="connsiteY0-130" fmla="*/ 2840095 h 2840095"/>
              <a:gd name="connsiteX1-131" fmla="*/ 4434406 w 9787990"/>
              <a:gd name="connsiteY1-132" fmla="*/ 406113 h 2840095"/>
              <a:gd name="connsiteX2-133" fmla="*/ 8558432 w 9787990"/>
              <a:gd name="connsiteY2-134" fmla="*/ 441347 h 2840095"/>
              <a:gd name="connsiteX3-135" fmla="*/ 9787990 w 9787990"/>
              <a:gd name="connsiteY3-136" fmla="*/ 2756533 h 2840095"/>
              <a:gd name="connsiteX4-137" fmla="*/ 0 w 9787990"/>
              <a:gd name="connsiteY4-138" fmla="*/ 2840095 h 2840095"/>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9787990" h="2840095">
                <a:moveTo>
                  <a:pt x="0" y="2840095"/>
                </a:moveTo>
                <a:cubicBezTo>
                  <a:pt x="1478135" y="2028768"/>
                  <a:pt x="2822921" y="1198390"/>
                  <a:pt x="4434406" y="406113"/>
                </a:cubicBezTo>
                <a:cubicBezTo>
                  <a:pt x="5815431" y="-280642"/>
                  <a:pt x="7044057" y="23202"/>
                  <a:pt x="8558432" y="441347"/>
                </a:cubicBezTo>
                <a:cubicBezTo>
                  <a:pt x="9590585" y="1111476"/>
                  <a:pt x="9746437" y="2010204"/>
                  <a:pt x="9787990" y="2756533"/>
                </a:cubicBezTo>
                <a:cubicBezTo>
                  <a:pt x="6633277" y="2847887"/>
                  <a:pt x="4831113" y="2710641"/>
                  <a:pt x="0" y="2840095"/>
                </a:cubicBezTo>
                <a:close/>
              </a:path>
            </a:pathLst>
          </a:custGeom>
          <a:solidFill>
            <a:schemeClr val="accent1">
              <a:lumMod val="60000"/>
              <a:lumOff val="40000"/>
              <a:alpha val="9000"/>
            </a:schemeClr>
          </a:solidFill>
          <a:ln w="81537" cap="flat">
            <a:noFill/>
            <a:prstDash val="solid"/>
            <a:miter/>
          </a:ln>
          <a:effectLst>
            <a:glow>
              <a:schemeClr val="accent1">
                <a:lumMod val="60000"/>
                <a:lumOff val="40000"/>
              </a:schemeClr>
            </a:glow>
            <a:softEdge rad="444500"/>
          </a:effectLst>
        </p:spPr>
        <p:txBody>
          <a:bodyPr rtlCol="0" anchor="ctr"/>
          <a:lstStyle/>
          <a:p>
            <a:endParaRPr lang="en-US">
              <a:latin typeface="Arial" panose="020B0604020202020204" pitchFamily="34" charset="0"/>
              <a:ea typeface="Arial" panose="020B0604020202020204" pitchFamily="34" charset="0"/>
              <a:cs typeface="Arial" panose="020B0604020202020204" pitchFamily="34" charset="0"/>
              <a:sym typeface="Arial" panose="020B0604020202020204" pitchFamily="34" charset="0"/>
            </a:endParaRPr>
          </a:p>
        </p:txBody>
      </p:sp>
      <p:pic>
        <p:nvPicPr>
          <p:cNvPr id="13" name="图片 12"/>
          <p:cNvPicPr>
            <a:picLocks noChangeAspect="1"/>
          </p:cNvPicPr>
          <p:nvPr>
            <p:custDataLst>
              <p:tags r:id="rId17"/>
            </p:custDataLst>
          </p:nvPr>
        </p:nvPicPr>
        <p:blipFill>
          <a:blip r:embed="rId26" cstate="print">
            <a:extLst>
              <a:ext uri="{28A0092B-C50C-407E-A947-70E740481C1C}">
                <a14:useLocalDpi xmlns:a14="http://schemas.microsoft.com/office/drawing/2010/main" val="0"/>
              </a:ext>
            </a:extLst>
          </a:blip>
          <a:stretch>
            <a:fillRect/>
          </a:stretch>
        </p:blipFill>
        <p:spPr>
          <a:xfrm>
            <a:off x="7095516" y="-5186"/>
            <a:ext cx="5097893" cy="1190836"/>
          </a:xfrm>
          <a:prstGeom prst="rect">
            <a:avLst/>
          </a:prstGeom>
        </p:spPr>
      </p:pic>
      <p:sp>
        <p:nvSpPr>
          <p:cNvPr id="2" name="标题占位符 1"/>
          <p:cNvSpPr>
            <a:spLocks noGrp="1"/>
          </p:cNvSpPr>
          <p:nvPr>
            <p:ph type="title"/>
            <p:custDataLst>
              <p:tags r:id="rId18"/>
            </p:custDataLst>
          </p:nvPr>
        </p:nvSpPr>
        <p:spPr>
          <a:xfrm>
            <a:off x="695960" y="360000"/>
            <a:ext cx="10800000" cy="720000"/>
          </a:xfrm>
          <a:prstGeom prst="rect">
            <a:avLst/>
          </a:prstGeom>
        </p:spPr>
        <p:txBody>
          <a:bodyPr vert="horz" lIns="0" tIns="0" rIns="0" bIns="0" rtlCol="0" anchor="b">
            <a:normAutofit/>
          </a:bodyPr>
          <a:lstStyle/>
          <a:p>
            <a:r>
              <a:rPr lang="en-US" dirty="0">
                <a:latin typeface="+mj-lt"/>
              </a:rPr>
              <a:t>Click to add title</a:t>
            </a:r>
            <a:endParaRPr lang="en-US" dirty="0"/>
          </a:p>
        </p:txBody>
      </p:sp>
      <p:sp>
        <p:nvSpPr>
          <p:cNvPr id="3" name="文本占位符 2"/>
          <p:cNvSpPr>
            <a:spLocks noGrp="1"/>
          </p:cNvSpPr>
          <p:nvPr>
            <p:ph type="body" idx="1"/>
            <p:custDataLst>
              <p:tags r:id="rId19"/>
            </p:custDataLst>
          </p:nvPr>
        </p:nvSpPr>
        <p:spPr>
          <a:xfrm>
            <a:off x="695960" y="1301749"/>
            <a:ext cx="10800000" cy="4873625"/>
          </a:xfrm>
          <a:prstGeom prst="rect">
            <a:avLst/>
          </a:prstGeom>
        </p:spPr>
        <p:txBody>
          <a:bodyPr vert="horz" lIns="0" tIns="0" rIns="0" bIns="0" rtlCol="0">
            <a:normAutofit/>
          </a:bodyPr>
          <a:lstStyle/>
          <a:p>
            <a:pPr lvl="0"/>
            <a:r>
              <a:rPr lang="en-US" dirty="0">
                <a:latin typeface="+mn-lt"/>
              </a:rPr>
              <a:t>Click to add text</a:t>
            </a:r>
            <a:endParaRPr lang="en-US" dirty="0"/>
          </a:p>
        </p:txBody>
      </p:sp>
      <p:sp>
        <p:nvSpPr>
          <p:cNvPr id="4" name="日期占位符 3"/>
          <p:cNvSpPr>
            <a:spLocks noGrp="1"/>
          </p:cNvSpPr>
          <p:nvPr>
            <p:ph type="dt" sz="half" idx="2"/>
            <p:custDataLst>
              <p:tags r:id="rId20"/>
            </p:custDataLst>
          </p:nvPr>
        </p:nvSpPr>
        <p:spPr>
          <a:xfrm>
            <a:off x="69596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defRPr>
            </a:lvl1pPr>
          </a:lstStyle>
          <a:p>
            <a:r>
              <a:rPr lang="en-US"/>
              <a:t>Date Area</a:t>
            </a:r>
          </a:p>
        </p:txBody>
      </p:sp>
      <p:sp>
        <p:nvSpPr>
          <p:cNvPr id="5" name="页脚占位符 4"/>
          <p:cNvSpPr>
            <a:spLocks noGrp="1"/>
          </p:cNvSpPr>
          <p:nvPr>
            <p:ph type="ftr" sz="quarter" idx="3"/>
            <p:custDataLst>
              <p:tags r:id="rId21"/>
            </p:custDataLst>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defRPr>
            </a:lvl1pPr>
          </a:lstStyle>
          <a:p>
            <a:endParaRPr lang="en-US"/>
          </a:p>
        </p:txBody>
      </p:sp>
      <p:sp>
        <p:nvSpPr>
          <p:cNvPr id="6" name="灯片编号占位符 5"/>
          <p:cNvSpPr>
            <a:spLocks noGrp="1"/>
          </p:cNvSpPr>
          <p:nvPr>
            <p:ph type="sldNum" sz="quarter" idx="4"/>
            <p:custDataLst>
              <p:tags r:id="rId22"/>
            </p:custDataLst>
          </p:nvPr>
        </p:nvSpPr>
        <p:spPr>
          <a:xfrm>
            <a:off x="8753983"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defRPr>
            </a:lvl1pPr>
          </a:lstStyle>
          <a:p>
            <a:fld id="{BE5F26B5-172A-4DC2-B0B7-181CFC56B87C}" type="slidenum">
              <a:rPr lang="en-US" smtClean="0"/>
              <a:t>‹#›</a:t>
            </a:fld>
            <a:endParaRPr lang="en-US"/>
          </a:p>
        </p:txBody>
      </p:sp>
      <p:sp>
        <p:nvSpPr>
          <p:cNvPr id="9" name="KSO_TEMPLATE" hidden="1"/>
          <p:cNvSpPr/>
          <p:nvPr>
            <p:custDataLst>
              <p:tags r:id="rId23"/>
            </p:custDataLst>
          </p:nvPr>
        </p:nvSpPr>
        <p:spPr>
          <a:xfrm>
            <a:off x="0" y="0"/>
            <a:ext cx="0" cy="0"/>
          </a:xfrm>
          <a:prstGeom prst="rect">
            <a:avLst/>
          </a:prstGeom>
          <a:gradFill flip="none" rotWithShape="1">
            <a:gsLst>
              <a:gs pos="0">
                <a:schemeClr val="bg1">
                  <a:alpha val="18000"/>
                </a:schemeClr>
              </a:gs>
              <a:gs pos="100000">
                <a:schemeClr val="accent1">
                  <a:alpha val="2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100000"/>
        </a:lnSpc>
        <a:spcBef>
          <a:spcPct val="0"/>
        </a:spcBef>
        <a:buNone/>
        <a:defRPr sz="3200" b="1" kern="1200">
          <a:solidFill>
            <a:schemeClr val="tx2">
              <a:lumMod val="90000"/>
              <a:lumOff val="10000"/>
            </a:schemeClr>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defRPr>
      </a:lvl1pPr>
    </p:titleStyle>
    <p:bodyStyle>
      <a:lvl1pPr marL="228600" indent="-228600" algn="l" defTabSz="914400" rtl="0" eaLnBrk="1" latinLnBrk="0" hangingPunct="1">
        <a:lnSpc>
          <a:spcPct val="130000"/>
        </a:lnSpc>
        <a:spcBef>
          <a:spcPts val="1000"/>
        </a:spcBef>
        <a:buFont typeface="Arial" panose="020B0604020202020204" pitchFamily="34" charset="0"/>
        <a:buChar char="•"/>
        <a:defRPr sz="2000" kern="1200">
          <a:solidFill>
            <a:schemeClr val="tx2">
              <a:lumMod val="90000"/>
              <a:lumOff val="10000"/>
            </a:schemeClr>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defRPr>
      </a:lvl1pPr>
      <a:lvl2pPr marL="538480" indent="-206375" algn="l" defTabSz="914400" rtl="0" eaLnBrk="1" latinLnBrk="0" hangingPunct="1">
        <a:lnSpc>
          <a:spcPct val="130000"/>
        </a:lnSpc>
        <a:spcBef>
          <a:spcPts val="0"/>
        </a:spcBef>
        <a:buFont typeface="Arial" panose="020B0604020202020204" pitchFamily="34" charset="0"/>
        <a:buChar char="•"/>
        <a:defRPr sz="1800" kern="1200">
          <a:solidFill>
            <a:schemeClr val="tx2">
              <a:lumMod val="90000"/>
              <a:lumOff val="10000"/>
            </a:schemeClr>
          </a:solidFill>
          <a:latin typeface="+mn-lt"/>
          <a:ea typeface="+mn-ea"/>
          <a:cs typeface="+mn-cs"/>
        </a:defRPr>
      </a:lvl2pPr>
      <a:lvl3pPr marL="798830" indent="-161925" algn="l" defTabSz="914400" rtl="0" eaLnBrk="1" latinLnBrk="0" hangingPunct="1">
        <a:lnSpc>
          <a:spcPct val="130000"/>
        </a:lnSpc>
        <a:spcBef>
          <a:spcPts val="0"/>
        </a:spcBef>
        <a:buFont typeface="Arial" panose="020B0604020202020204" pitchFamily="34" charset="0"/>
        <a:buChar char="•"/>
        <a:defRPr sz="1600" kern="1200">
          <a:solidFill>
            <a:schemeClr val="tx2">
              <a:lumMod val="90000"/>
              <a:lumOff val="10000"/>
            </a:schemeClr>
          </a:solidFill>
          <a:latin typeface="+mn-lt"/>
          <a:ea typeface="+mn-ea"/>
          <a:cs typeface="+mn-cs"/>
        </a:defRPr>
      </a:lvl3pPr>
      <a:lvl4pPr marL="1030605" indent="-149225" algn="l" defTabSz="914400" rtl="0" eaLnBrk="1" latinLnBrk="0" hangingPunct="1">
        <a:lnSpc>
          <a:spcPct val="130000"/>
        </a:lnSpc>
        <a:spcBef>
          <a:spcPts val="0"/>
        </a:spcBef>
        <a:buFont typeface="Arial" panose="020B0604020202020204" pitchFamily="34" charset="0"/>
        <a:buChar char="•"/>
        <a:defRPr sz="1400" kern="1200">
          <a:solidFill>
            <a:schemeClr val="tx2">
              <a:lumMod val="90000"/>
              <a:lumOff val="10000"/>
            </a:schemeClr>
          </a:solidFill>
          <a:latin typeface="+mn-lt"/>
          <a:ea typeface="+mn-ea"/>
          <a:cs typeface="+mn-cs"/>
        </a:defRPr>
      </a:lvl4pPr>
      <a:lvl5pPr marL="1235075" indent="-127000" algn="l" defTabSz="914400" rtl="0" eaLnBrk="1" latinLnBrk="0" hangingPunct="1">
        <a:lnSpc>
          <a:spcPct val="130000"/>
        </a:lnSpc>
        <a:spcBef>
          <a:spcPts val="0"/>
        </a:spcBef>
        <a:buFont typeface="Arial" panose="020B0604020202020204" pitchFamily="34" charset="0"/>
        <a:buChar char="•"/>
        <a:defRPr sz="1200" kern="1200">
          <a:solidFill>
            <a:schemeClr val="tx2">
              <a:lumMod val="90000"/>
              <a:lumOff val="1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tags" Target="../tags/tag87.xml"/><Relationship Id="rId2" Type="http://schemas.openxmlformats.org/officeDocument/2006/relationships/tags" Target="../tags/tag86.xml"/><Relationship Id="rId1" Type="http://schemas.openxmlformats.org/officeDocument/2006/relationships/tags" Target="../tags/tag85.xml"/><Relationship Id="rId6" Type="http://schemas.openxmlformats.org/officeDocument/2006/relationships/image" Target="../media/image10.jpeg"/><Relationship Id="rId5" Type="http://schemas.openxmlformats.org/officeDocument/2006/relationships/image" Target="../media/image9.jpeg"/><Relationship Id="rId4"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tags" Target="../tags/tag100.xml"/><Relationship Id="rId2" Type="http://schemas.openxmlformats.org/officeDocument/2006/relationships/tags" Target="../tags/tag99.xml"/><Relationship Id="rId1" Type="http://schemas.openxmlformats.org/officeDocument/2006/relationships/tags" Target="../tags/tag98.xml"/><Relationship Id="rId5" Type="http://schemas.openxmlformats.org/officeDocument/2006/relationships/image" Target="../media/image14.png"/><Relationship Id="rId4"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02.xml"/><Relationship Id="rId1" Type="http://schemas.openxmlformats.org/officeDocument/2006/relationships/tags" Target="../tags/tag101.xml"/><Relationship Id="rId5" Type="http://schemas.openxmlformats.org/officeDocument/2006/relationships/image" Target="../media/image21.png"/><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04.xml"/><Relationship Id="rId1" Type="http://schemas.openxmlformats.org/officeDocument/2006/relationships/tags" Target="../tags/tag10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06.xml"/><Relationship Id="rId1" Type="http://schemas.openxmlformats.org/officeDocument/2006/relationships/tags" Target="../tags/tag105.xml"/></Relationships>
</file>

<file path=ppt/slides/_rels/slide21.xml.rels><?xml version="1.0" encoding="UTF-8" standalone="yes"?>
<Relationships xmlns="http://schemas.openxmlformats.org/package/2006/relationships"><Relationship Id="rId3" Type="http://schemas.openxmlformats.org/officeDocument/2006/relationships/tags" Target="../tags/tag109.xml"/><Relationship Id="rId2" Type="http://schemas.openxmlformats.org/officeDocument/2006/relationships/tags" Target="../tags/tag108.xml"/><Relationship Id="rId1" Type="http://schemas.openxmlformats.org/officeDocument/2006/relationships/tags" Target="../tags/tag107.xml"/><Relationship Id="rId4"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slide" Target="slide22.xml"/><Relationship Id="rId2" Type="http://schemas.openxmlformats.org/officeDocument/2006/relationships/hyperlink" Target="https://github.com/Rahul1418/Forest-Fire-Identification" TargetMode="Externa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89.xml"/><Relationship Id="rId1" Type="http://schemas.openxmlformats.org/officeDocument/2006/relationships/tags" Target="../tags/tag88.xml"/><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tags" Target="../tags/tag92.xml"/><Relationship Id="rId2" Type="http://schemas.openxmlformats.org/officeDocument/2006/relationships/tags" Target="../tags/tag91.xml"/><Relationship Id="rId1" Type="http://schemas.openxmlformats.org/officeDocument/2006/relationships/tags" Target="../tags/tag90.xml"/><Relationship Id="rId4"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94.xml"/><Relationship Id="rId1" Type="http://schemas.openxmlformats.org/officeDocument/2006/relationships/tags" Target="../tags/tag93.xml"/><Relationship Id="rId4" Type="http://schemas.openxmlformats.org/officeDocument/2006/relationships/image" Target="../media/image13.jpeg"/></Relationships>
</file>

<file path=ppt/slides/_rels/slide9.xml.rels><?xml version="1.0" encoding="UTF-8" standalone="yes"?>
<Relationships xmlns="http://schemas.openxmlformats.org/package/2006/relationships"><Relationship Id="rId3" Type="http://schemas.openxmlformats.org/officeDocument/2006/relationships/tags" Target="../tags/tag97.xml"/><Relationship Id="rId2" Type="http://schemas.openxmlformats.org/officeDocument/2006/relationships/tags" Target="../tags/tag96.xml"/><Relationship Id="rId1" Type="http://schemas.openxmlformats.org/officeDocument/2006/relationships/tags" Target="../tags/tag95.xml"/><Relationship Id="rId4"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a:xfrm>
            <a:off x="516890" y="236220"/>
            <a:ext cx="10978515" cy="3192145"/>
          </a:xfrm>
        </p:spPr>
        <p:txBody>
          <a:bodyPr>
            <a:noAutofit/>
          </a:bodyPr>
          <a:lstStyle/>
          <a:p>
            <a:pPr marL="149225" marR="151130" algn="ctr">
              <a:lnSpc>
                <a:spcPct val="108000"/>
              </a:lnSpc>
              <a:spcBef>
                <a:spcPts val="120"/>
              </a:spcBef>
              <a:spcAft>
                <a:spcPts val="0"/>
              </a:spcAft>
            </a:pPr>
            <a:r>
              <a:rPr lang="en-IN" sz="2800" b="1" dirty="0">
                <a:solidFill>
                  <a:srgbClr val="0070C0"/>
                </a:solidFill>
                <a:latin typeface="Times New Roman" panose="02020603050405020304" pitchFamily="18" charset="0"/>
                <a:cs typeface="Times New Roman" panose="02020603050405020304" pitchFamily="18" charset="0"/>
              </a:rPr>
              <a:t>CMR TECHNICAL CAMPUS</a:t>
            </a:r>
            <a:br>
              <a:rPr lang="en-IN" sz="2800" b="1" dirty="0">
                <a:solidFill>
                  <a:srgbClr val="0070C0"/>
                </a:solidFill>
                <a:latin typeface="Times New Roman" panose="02020603050405020304" pitchFamily="18" charset="0"/>
                <a:cs typeface="Times New Roman" panose="02020603050405020304" pitchFamily="18" charset="0"/>
              </a:rPr>
            </a:br>
            <a:r>
              <a:rPr lang="en-IN" sz="2400" b="1" dirty="0">
                <a:solidFill>
                  <a:srgbClr val="0070C0"/>
                </a:solidFill>
                <a:latin typeface="Times New Roman" panose="02020603050405020304" pitchFamily="18" charset="0"/>
                <a:cs typeface="Times New Roman" panose="02020603050405020304" pitchFamily="18" charset="0"/>
              </a:rPr>
              <a:t>UGC AUTONOMOUS</a:t>
            </a:r>
            <a:br>
              <a:rPr lang="en-IN" sz="2800" b="1" dirty="0">
                <a:solidFill>
                  <a:srgbClr val="0070C0"/>
                </a:solidFill>
                <a:latin typeface="Times New Roman" panose="02020603050405020304" pitchFamily="18" charset="0"/>
                <a:cs typeface="Times New Roman" panose="02020603050405020304" pitchFamily="18" charset="0"/>
              </a:rPr>
            </a:br>
            <a:r>
              <a:rPr lang="en-IN" sz="1800" b="1" dirty="0">
                <a:solidFill>
                  <a:schemeClr val="tx1">
                    <a:lumMod val="85000"/>
                    <a:lumOff val="15000"/>
                  </a:schemeClr>
                </a:solidFill>
                <a:latin typeface="Times New Roman" panose="02020603050405020304" pitchFamily="18" charset="0"/>
                <a:cs typeface="Times New Roman" panose="02020603050405020304" pitchFamily="18" charset="0"/>
              </a:rPr>
              <a:t>Accredited by NBA &amp; NAAC with ‘A’ Grade</a:t>
            </a:r>
            <a:br>
              <a:rPr lang="en-IN" sz="1800" b="1" dirty="0">
                <a:solidFill>
                  <a:schemeClr val="tx1">
                    <a:lumMod val="85000"/>
                    <a:lumOff val="15000"/>
                  </a:schemeClr>
                </a:solidFill>
                <a:latin typeface="Times New Roman" panose="02020603050405020304" pitchFamily="18" charset="0"/>
                <a:cs typeface="Times New Roman" panose="02020603050405020304" pitchFamily="18" charset="0"/>
              </a:rPr>
            </a:br>
            <a:r>
              <a:rPr lang="en-IN" sz="1800" b="1" dirty="0">
                <a:solidFill>
                  <a:schemeClr val="tx1">
                    <a:lumMod val="85000"/>
                    <a:lumOff val="15000"/>
                  </a:schemeClr>
                </a:solidFill>
                <a:latin typeface="Times New Roman" panose="02020603050405020304" pitchFamily="18" charset="0"/>
                <a:cs typeface="Times New Roman" panose="02020603050405020304" pitchFamily="18" charset="0"/>
              </a:rPr>
              <a:t>Approved by AICTE, New Delhi and JNTU, Hyderabad</a:t>
            </a:r>
            <a:br>
              <a:rPr lang="en-IN" sz="2800" b="1" dirty="0">
                <a:solidFill>
                  <a:srgbClr val="0070C0"/>
                </a:solidFill>
                <a:latin typeface="Times New Roman" panose="02020603050405020304" pitchFamily="18" charset="0"/>
                <a:cs typeface="Times New Roman" panose="02020603050405020304" pitchFamily="18" charset="0"/>
              </a:rPr>
            </a:br>
            <a:r>
              <a:rPr lang="en-US" sz="1600" dirty="0" err="1">
                <a:effectLst/>
                <a:latin typeface="Times New Roman" panose="02020603050405020304" pitchFamily="18" charset="0"/>
                <a:ea typeface="Times New Roman" panose="02020603050405020304" pitchFamily="18" charset="0"/>
              </a:rPr>
              <a:t>Kandlakoya</a:t>
            </a:r>
            <a:r>
              <a:rPr lang="en-US" sz="1600" dirty="0">
                <a:effectLst/>
                <a:latin typeface="Times New Roman" panose="02020603050405020304" pitchFamily="18" charset="0"/>
                <a:ea typeface="Times New Roman" panose="02020603050405020304" pitchFamily="18" charset="0"/>
              </a:rPr>
              <a:t>(V), </a:t>
            </a:r>
            <a:r>
              <a:rPr lang="en-US" sz="1600" dirty="0" err="1">
                <a:effectLst/>
                <a:latin typeface="Times New Roman" panose="02020603050405020304" pitchFamily="18" charset="0"/>
                <a:ea typeface="Times New Roman" panose="02020603050405020304" pitchFamily="18" charset="0"/>
              </a:rPr>
              <a:t>Medchal</a:t>
            </a:r>
            <a:r>
              <a:rPr lang="en-US" sz="1600" spc="5"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Road,</a:t>
            </a:r>
            <a:r>
              <a:rPr lang="en-US" sz="1600" spc="-5"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Hyderabad-501401, Telangana</a:t>
            </a:r>
            <a:br>
              <a:rPr lang="en-IN" sz="2500" dirty="0">
                <a:solidFill>
                  <a:schemeClr val="tx1"/>
                </a:solidFill>
                <a:latin typeface="Times New Roman" panose="02020603050405020304" pitchFamily="18" charset="0"/>
                <a:cs typeface="Times New Roman" panose="02020603050405020304" pitchFamily="18" charset="0"/>
              </a:rPr>
            </a:br>
            <a:r>
              <a:rPr lang="en-IN" sz="2200" b="1" dirty="0">
                <a:solidFill>
                  <a:srgbClr val="FF0000"/>
                </a:solidFill>
                <a:latin typeface="Times New Roman" panose="02020603050405020304" pitchFamily="18" charset="0"/>
                <a:cs typeface="Times New Roman" panose="02020603050405020304" pitchFamily="18" charset="0"/>
              </a:rPr>
              <a:t>Department of Computer Science and Engineering</a:t>
            </a:r>
            <a:br>
              <a:rPr lang="en-IN" sz="2500" b="1" dirty="0">
                <a:solidFill>
                  <a:srgbClr val="FF0000"/>
                </a:solidFill>
                <a:latin typeface="Times New Roman" panose="02020603050405020304" pitchFamily="18" charset="0"/>
                <a:cs typeface="Times New Roman" panose="02020603050405020304" pitchFamily="18" charset="0"/>
              </a:rPr>
            </a:br>
            <a:r>
              <a:rPr lang="en-IN" sz="500" b="1" dirty="0">
                <a:solidFill>
                  <a:srgbClr val="FF0000"/>
                </a:solidFill>
                <a:latin typeface="Times New Roman" panose="02020603050405020304" pitchFamily="18" charset="0"/>
                <a:cs typeface="Times New Roman" panose="02020603050405020304" pitchFamily="18" charset="0"/>
              </a:rPr>
              <a:t> </a:t>
            </a:r>
            <a:br>
              <a:rPr lang="en-IN" sz="2500" b="1" dirty="0">
                <a:solidFill>
                  <a:srgbClr val="FF0000"/>
                </a:solidFill>
                <a:latin typeface="Times New Roman" panose="02020603050405020304" pitchFamily="18" charset="0"/>
                <a:cs typeface="Times New Roman" panose="02020603050405020304" pitchFamily="18" charset="0"/>
              </a:rPr>
            </a:br>
            <a:r>
              <a:rPr lang="en-US" sz="2000" dirty="0">
                <a:solidFill>
                  <a:schemeClr val="tx1">
                    <a:lumMod val="95000"/>
                    <a:lumOff val="5000"/>
                  </a:schemeClr>
                </a:solidFill>
                <a:latin typeface="Times New Roman" panose="02020603050405020304" pitchFamily="18" charset="0"/>
                <a:cs typeface="Times New Roman" panose="02020603050405020304" pitchFamily="18" charset="0"/>
              </a:rPr>
              <a:t>A FOREST FIRE IDENTIFICATION METHOD FOR UNMANNED AERIAL VEHICLE MONITORING VIDEO IMAGES</a:t>
            </a:r>
            <a:br>
              <a:rPr lang="en-IN" sz="2000" b="1" kern="0" dirty="0">
                <a:solidFill>
                  <a:schemeClr val="tx1">
                    <a:lumMod val="95000"/>
                    <a:lumOff val="5000"/>
                  </a:schemeClr>
                </a:solidFill>
                <a:effectLst/>
                <a:latin typeface="Century" panose="02040604050505020304" pitchFamily="18" charset="0"/>
                <a:ea typeface="Times New Roman" panose="02020603050405020304" pitchFamily="18" charset="0"/>
              </a:rPr>
            </a:br>
            <a:endParaRPr lang="en-IN" sz="2000" dirty="0">
              <a:solidFill>
                <a:schemeClr val="tx1">
                  <a:lumMod val="95000"/>
                  <a:lumOff val="5000"/>
                </a:schemeClr>
              </a:solidFill>
              <a:latin typeface="Century" panose="02040604050505020304" pitchFamily="18" charset="0"/>
            </a:endParaRPr>
          </a:p>
        </p:txBody>
      </p:sp>
      <p:sp>
        <p:nvSpPr>
          <p:cNvPr id="3" name="Content Placeholder 2"/>
          <p:cNvSpPr>
            <a:spLocks noGrp="1"/>
          </p:cNvSpPr>
          <p:nvPr>
            <p:ph idx="1"/>
            <p:custDataLst>
              <p:tags r:id="rId3"/>
            </p:custDataLst>
          </p:nvPr>
        </p:nvSpPr>
        <p:spPr>
          <a:xfrm>
            <a:off x="695960" y="2890520"/>
            <a:ext cx="10800080" cy="3629660"/>
          </a:xfrm>
        </p:spPr>
        <p:txBody>
          <a:bodyPr>
            <a:normAutofit fontScale="97500" lnSpcReduction="10000"/>
          </a:bodyPr>
          <a:lstStyle/>
          <a:p>
            <a:pPr marL="69850" indent="0" algn="ctr">
              <a:spcBef>
                <a:spcPts val="600"/>
              </a:spcBef>
              <a:spcAft>
                <a:spcPts val="0"/>
              </a:spcAft>
              <a:buNone/>
              <a:tabLst>
                <a:tab pos="4675505" algn="l"/>
              </a:tabLst>
            </a:pPr>
            <a:endParaRPr lang="en-US" sz="500" dirty="0">
              <a:solidFill>
                <a:srgbClr val="FF0000"/>
              </a:solidFill>
              <a:effectLst/>
              <a:latin typeface="Algerian" panose="04020705040A02060702" pitchFamily="82" charset="0"/>
              <a:ea typeface="Times New Roman" panose="02020603050405020304" pitchFamily="18" charset="0"/>
            </a:endParaRPr>
          </a:p>
          <a:p>
            <a:pPr marL="69850" indent="0" algn="ctr">
              <a:spcBef>
                <a:spcPts val="600"/>
              </a:spcBef>
              <a:spcAft>
                <a:spcPts val="0"/>
              </a:spcAft>
              <a:buNone/>
              <a:tabLst>
                <a:tab pos="4675505" algn="l"/>
              </a:tabLst>
            </a:pPr>
            <a:r>
              <a:rPr lang="en-US" sz="2400" dirty="0">
                <a:solidFill>
                  <a:srgbClr val="FF0000"/>
                </a:solidFill>
                <a:effectLst/>
                <a:latin typeface="Algerian" panose="04020705040A02060702" pitchFamily="82" charset="0"/>
                <a:ea typeface="Times New Roman" panose="02020603050405020304" pitchFamily="18" charset="0"/>
              </a:rPr>
              <a:t>BATCH NO : 07</a:t>
            </a:r>
            <a:endParaRPr lang="en-US" sz="2000" dirty="0">
              <a:latin typeface="Bahnschrift SemiBold" panose="020B0502040204020203" pitchFamily="34" charset="0"/>
              <a:ea typeface="Times New Roman" panose="02020603050405020304" pitchFamily="18" charset="0"/>
            </a:endParaRPr>
          </a:p>
          <a:p>
            <a:pPr marL="69850" indent="0" algn="ctr">
              <a:spcBef>
                <a:spcPts val="600"/>
              </a:spcBef>
              <a:spcAft>
                <a:spcPts val="0"/>
              </a:spcAft>
              <a:buNone/>
              <a:tabLst>
                <a:tab pos="4675505" algn="l"/>
              </a:tabLst>
            </a:pPr>
            <a:r>
              <a:rPr lang="en-US" sz="1800" b="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P. </a:t>
            </a:r>
            <a:r>
              <a:rPr lang="en-US" sz="1800" b="1"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Rahul Yadav</a:t>
            </a:r>
            <a:r>
              <a:rPr lang="en-US" sz="1800" b="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217R1A0542</a:t>
            </a:r>
            <a:endParaRPr lang="en-IN" b="1"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endParaRPr>
          </a:p>
          <a:p>
            <a:pPr marL="69850" indent="0" algn="ctr">
              <a:spcBef>
                <a:spcPts val="600"/>
              </a:spcBef>
              <a:spcAft>
                <a:spcPts val="0"/>
              </a:spcAft>
              <a:buNone/>
              <a:tabLst>
                <a:tab pos="4675505" algn="l"/>
              </a:tabLst>
            </a:pPr>
            <a:r>
              <a:rPr lang="en-US" sz="1800" b="1"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S. Sai Charan         </a:t>
            </a:r>
            <a:r>
              <a:rPr lang="en-US" sz="1800" b="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217R1A0549</a:t>
            </a:r>
            <a:endParaRPr lang="en-IN" b="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69850" indent="0" algn="ctr">
              <a:spcBef>
                <a:spcPts val="600"/>
              </a:spcBef>
              <a:spcAft>
                <a:spcPts val="0"/>
              </a:spcAft>
              <a:buNone/>
              <a:tabLst>
                <a:tab pos="4675505" algn="l"/>
              </a:tabLst>
            </a:pPr>
            <a:r>
              <a:rPr lang="en-US" sz="1800" b="1"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T. </a:t>
            </a:r>
            <a:r>
              <a:rPr lang="en-US" sz="1800" b="1"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Saketh</a:t>
            </a:r>
            <a:r>
              <a:rPr lang="en-US" sz="1800" b="1"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800" b="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217R</a:t>
            </a:r>
            <a:r>
              <a:rPr lang="en-US" sz="1800" b="1"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1</a:t>
            </a:r>
            <a:r>
              <a:rPr lang="en-US" sz="1800" b="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A0561</a:t>
            </a:r>
          </a:p>
          <a:p>
            <a:pPr marL="69850" indent="0" algn="ctr">
              <a:spcBef>
                <a:spcPts val="600"/>
              </a:spcBef>
              <a:spcAft>
                <a:spcPts val="0"/>
              </a:spcAft>
              <a:buNone/>
              <a:tabLst>
                <a:tab pos="4675505" algn="l"/>
              </a:tabLst>
            </a:pPr>
            <a:endParaRPr lang="en-US" sz="2000" dirty="0">
              <a:effectLst/>
              <a:latin typeface="Bahnschrift SemiBold" panose="020B0502040204020203" pitchFamily="34" charset="0"/>
              <a:ea typeface="Times New Roman" panose="02020603050405020304" pitchFamily="18" charset="0"/>
            </a:endParaRPr>
          </a:p>
          <a:p>
            <a:pPr marL="0" marR="149860" indent="0" algn="ctr">
              <a:spcBef>
                <a:spcPts val="950"/>
              </a:spcBef>
              <a:spcAft>
                <a:spcPts val="0"/>
              </a:spcAft>
              <a:buNone/>
            </a:pPr>
            <a:r>
              <a:rPr lang="en-US" sz="2200" dirty="0">
                <a:solidFill>
                  <a:schemeClr val="tx1"/>
                </a:solidFill>
                <a:effectLst/>
                <a:latin typeface="Times New Roman" panose="02020603050405020304" pitchFamily="18" charset="0"/>
                <a:ea typeface="Times New Roman" panose="02020603050405020304" pitchFamily="18" charset="0"/>
              </a:rPr>
              <a:t>Under</a:t>
            </a:r>
            <a:r>
              <a:rPr lang="en-US" sz="2200" spc="-15" dirty="0">
                <a:solidFill>
                  <a:schemeClr val="tx1"/>
                </a:solidFill>
                <a:effectLst/>
                <a:latin typeface="Times New Roman" panose="02020603050405020304" pitchFamily="18" charset="0"/>
                <a:ea typeface="Times New Roman" panose="02020603050405020304" pitchFamily="18" charset="0"/>
              </a:rPr>
              <a:t> </a:t>
            </a:r>
            <a:r>
              <a:rPr lang="en-US" sz="2200" dirty="0">
                <a:solidFill>
                  <a:schemeClr val="tx1"/>
                </a:solidFill>
                <a:effectLst/>
                <a:latin typeface="Times New Roman" panose="02020603050405020304" pitchFamily="18" charset="0"/>
                <a:ea typeface="Times New Roman" panose="02020603050405020304" pitchFamily="18" charset="0"/>
              </a:rPr>
              <a:t>the</a:t>
            </a:r>
            <a:r>
              <a:rPr lang="en-US" sz="2200" spc="-20" dirty="0">
                <a:solidFill>
                  <a:schemeClr val="tx1"/>
                </a:solidFill>
                <a:effectLst/>
                <a:latin typeface="Times New Roman" panose="02020603050405020304" pitchFamily="18" charset="0"/>
                <a:ea typeface="Times New Roman" panose="02020603050405020304" pitchFamily="18" charset="0"/>
              </a:rPr>
              <a:t> </a:t>
            </a:r>
            <a:r>
              <a:rPr lang="en-US" sz="2200" dirty="0">
                <a:solidFill>
                  <a:schemeClr val="tx1"/>
                </a:solidFill>
                <a:effectLst/>
                <a:latin typeface="Times New Roman" panose="02020603050405020304" pitchFamily="18" charset="0"/>
                <a:ea typeface="Times New Roman" panose="02020603050405020304" pitchFamily="18" charset="0"/>
              </a:rPr>
              <a:t>Guidance</a:t>
            </a:r>
            <a:r>
              <a:rPr lang="en-US" sz="2200" spc="-20" dirty="0">
                <a:solidFill>
                  <a:schemeClr val="tx1"/>
                </a:solidFill>
                <a:effectLst/>
                <a:latin typeface="Times New Roman" panose="02020603050405020304" pitchFamily="18" charset="0"/>
                <a:ea typeface="Times New Roman" panose="02020603050405020304" pitchFamily="18" charset="0"/>
              </a:rPr>
              <a:t> </a:t>
            </a:r>
            <a:r>
              <a:rPr lang="en-US" sz="2200" dirty="0">
                <a:solidFill>
                  <a:schemeClr val="tx1"/>
                </a:solidFill>
                <a:effectLst/>
                <a:latin typeface="Times New Roman" panose="02020603050405020304" pitchFamily="18" charset="0"/>
                <a:ea typeface="Times New Roman" panose="02020603050405020304" pitchFamily="18" charset="0"/>
              </a:rPr>
              <a:t>of</a:t>
            </a:r>
            <a:endParaRPr lang="en-IN" sz="2200" dirty="0">
              <a:solidFill>
                <a:schemeClr val="tx1"/>
              </a:solidFill>
              <a:effectLst/>
              <a:latin typeface="Times New Roman" panose="02020603050405020304" pitchFamily="18" charset="0"/>
              <a:ea typeface="Times New Roman" panose="02020603050405020304" pitchFamily="18" charset="0"/>
            </a:endParaRPr>
          </a:p>
          <a:p>
            <a:pPr marL="0" marR="150495" indent="0" algn="ctr">
              <a:spcBef>
                <a:spcPts val="135"/>
              </a:spcBef>
              <a:spcAft>
                <a:spcPts val="0"/>
              </a:spcAft>
              <a:buNone/>
            </a:pPr>
            <a:r>
              <a:rPr lang="en-US" sz="2200" b="1" dirty="0">
                <a:solidFill>
                  <a:schemeClr val="tx1"/>
                </a:solidFill>
                <a:effectLst/>
                <a:latin typeface="Times New Roman" panose="02020603050405020304" pitchFamily="18" charset="0"/>
                <a:ea typeface="Times New Roman" panose="02020603050405020304" pitchFamily="18" charset="0"/>
              </a:rPr>
              <a:t>Dr. N.</a:t>
            </a:r>
            <a:r>
              <a:rPr lang="en-US" sz="2200" b="1" dirty="0">
                <a:solidFill>
                  <a:schemeClr val="tx1"/>
                </a:solidFill>
                <a:latin typeface="Times New Roman" panose="02020603050405020304" pitchFamily="18" charset="0"/>
                <a:ea typeface="Times New Roman" panose="02020603050405020304" pitchFamily="18" charset="0"/>
              </a:rPr>
              <a:t>BHASKAR</a:t>
            </a:r>
            <a:endParaRPr lang="en-IN" sz="2200" dirty="0">
              <a:solidFill>
                <a:schemeClr val="tx1"/>
              </a:solidFill>
              <a:effectLst/>
              <a:latin typeface="Times New Roman" panose="02020603050405020304" pitchFamily="18" charset="0"/>
              <a:ea typeface="Times New Roman" panose="02020603050405020304" pitchFamily="18" charset="0"/>
            </a:endParaRPr>
          </a:p>
          <a:p>
            <a:pPr marL="0" marR="149225" indent="0" algn="ctr">
              <a:spcBef>
                <a:spcPts val="165"/>
              </a:spcBef>
              <a:buNone/>
            </a:pPr>
            <a:r>
              <a:rPr lang="en-US" sz="2200" b="1" dirty="0">
                <a:solidFill>
                  <a:schemeClr val="tx1"/>
                </a:solidFill>
                <a:effectLst/>
                <a:latin typeface="Times New Roman" panose="02020603050405020304" pitchFamily="18" charset="0"/>
                <a:ea typeface="Times New Roman" panose="02020603050405020304" pitchFamily="18" charset="0"/>
              </a:rPr>
              <a:t>(Associate</a:t>
            </a:r>
            <a:r>
              <a:rPr lang="en-US" sz="2200" b="1" spc="-30" dirty="0">
                <a:solidFill>
                  <a:schemeClr val="tx1"/>
                </a:solidFill>
                <a:effectLst/>
                <a:latin typeface="Times New Roman" panose="02020603050405020304" pitchFamily="18" charset="0"/>
                <a:ea typeface="Times New Roman" panose="02020603050405020304" pitchFamily="18" charset="0"/>
              </a:rPr>
              <a:t> </a:t>
            </a:r>
            <a:r>
              <a:rPr lang="en-US" sz="2200" b="1" dirty="0">
                <a:solidFill>
                  <a:schemeClr val="tx1"/>
                </a:solidFill>
                <a:effectLst/>
                <a:latin typeface="Times New Roman" panose="02020603050405020304" pitchFamily="18" charset="0"/>
                <a:ea typeface="Times New Roman" panose="02020603050405020304" pitchFamily="18" charset="0"/>
              </a:rPr>
              <a:t>Professor)</a:t>
            </a:r>
            <a:endParaRPr lang="en-IN" sz="2200" b="1" dirty="0">
              <a:solidFill>
                <a:schemeClr val="tx1"/>
              </a:solidFill>
              <a:effectLst/>
              <a:latin typeface="Times New Roman" panose="02020603050405020304" pitchFamily="18" charset="0"/>
              <a:ea typeface="Times New Roman" panose="02020603050405020304" pitchFamily="18" charset="0"/>
            </a:endParaRPr>
          </a:p>
          <a:p>
            <a:pPr marL="69850" indent="0" algn="ctr">
              <a:spcBef>
                <a:spcPts val="600"/>
              </a:spcBef>
              <a:spcAft>
                <a:spcPts val="0"/>
              </a:spcAft>
              <a:buNone/>
              <a:tabLst>
                <a:tab pos="4675505" algn="l"/>
              </a:tabLst>
            </a:pPr>
            <a:endParaRPr lang="en-IN" sz="2000" dirty="0">
              <a:effectLst/>
              <a:latin typeface="Bahnschrift SemiBold" panose="020B0502040204020203" pitchFamily="34" charset="0"/>
              <a:ea typeface="Times New Roman" panose="02020603050405020304" pitchFamily="18" charset="0"/>
            </a:endParaRPr>
          </a:p>
          <a:p>
            <a:pPr marL="0" indent="0">
              <a:buNone/>
            </a:pPr>
            <a:endParaRPr lang="en-US" dirty="0"/>
          </a:p>
        </p:txBody>
      </p:sp>
      <p:pic>
        <p:nvPicPr>
          <p:cNvPr id="4" name="Picture 3" descr="CMRGI Logo New2"/>
          <p:cNvPicPr/>
          <p:nvPr/>
        </p:nvPicPr>
        <p:blipFill>
          <a:blip r:embed="rId5" cstate="print"/>
          <a:srcRect/>
          <a:stretch>
            <a:fillRect/>
          </a:stretch>
        </p:blipFill>
        <p:spPr bwMode="auto">
          <a:xfrm>
            <a:off x="195274" y="145228"/>
            <a:ext cx="1428760" cy="1071570"/>
          </a:xfrm>
          <a:prstGeom prst="rect">
            <a:avLst/>
          </a:prstGeom>
          <a:noFill/>
          <a:ln w="9525">
            <a:noFill/>
            <a:miter lim="800000"/>
            <a:headEnd/>
            <a:tailEnd/>
          </a:ln>
        </p:spPr>
      </p:pic>
      <p:pic>
        <p:nvPicPr>
          <p:cNvPr id="5" name="Picture 4"/>
          <p:cNvPicPr/>
          <p:nvPr/>
        </p:nvPicPr>
        <p:blipFill>
          <a:blip r:embed="rId6" cstate="print"/>
          <a:srcRect/>
          <a:stretch>
            <a:fillRect/>
          </a:stretch>
        </p:blipFill>
        <p:spPr bwMode="auto">
          <a:xfrm>
            <a:off x="10710874" y="145252"/>
            <a:ext cx="1285852" cy="1071546"/>
          </a:xfrm>
          <a:prstGeom prst="rect">
            <a:avLst/>
          </a:prstGeom>
          <a:noFill/>
          <a:ln w="9525">
            <a:noFill/>
            <a:miter lim="800000"/>
            <a:headEnd/>
            <a:tailEnd/>
          </a:ln>
        </p:spPr>
      </p:pic>
    </p:spTree>
    <p:custDataLst>
      <p:tags r:id="rId1"/>
    </p:custDataLst>
  </p:cSld>
  <p:clrMapOvr>
    <a:masterClrMapping/>
  </p:clrMapOvr>
  <p:transition spd="slow"/>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a:xfrm>
            <a:off x="222" y="189328"/>
            <a:ext cx="10515600" cy="1325563"/>
          </a:xfrm>
        </p:spPr>
        <p:txBody>
          <a:bodyPr>
            <a:normAutofit/>
          </a:bodyPr>
          <a:lstStyle/>
          <a:p>
            <a:pPr algn="ctr"/>
            <a:r>
              <a:rPr lang="en-US" sz="4000" dirty="0">
                <a:latin typeface="Algerian" panose="04020705040A02060702" pitchFamily="82" charset="0"/>
              </a:rPr>
              <a:t>Requirements specification</a:t>
            </a:r>
          </a:p>
        </p:txBody>
      </p:sp>
      <p:sp>
        <p:nvSpPr>
          <p:cNvPr id="5" name="Content Placeholder 4"/>
          <p:cNvSpPr>
            <a:spLocks noGrp="1"/>
          </p:cNvSpPr>
          <p:nvPr>
            <p:ph idx="1"/>
            <p:custDataLst>
              <p:tags r:id="rId3"/>
            </p:custDataLst>
          </p:nvPr>
        </p:nvSpPr>
        <p:spPr/>
        <p:txBody>
          <a:bodyPr>
            <a:normAutofit fontScale="87500" lnSpcReduction="20000"/>
          </a:bodyPr>
          <a:lstStyle/>
          <a:p>
            <a:pPr marL="0" indent="0">
              <a:buNone/>
            </a:pPr>
            <a:r>
              <a:rPr lang="en-US" b="1" dirty="0">
                <a:latin typeface="Times New Roman" panose="02020603050405020304" pitchFamily="18" charset="0"/>
                <a:cs typeface="Times New Roman" panose="02020603050405020304" pitchFamily="18" charset="0"/>
                <a:sym typeface="+mn-ea"/>
              </a:rPr>
              <a:t>Hardware requirements :</a:t>
            </a:r>
          </a:p>
          <a:p>
            <a:pPr>
              <a:buFont typeface="Wingdings" panose="05000000000000000000" pitchFamily="2" charset="2"/>
              <a:buChar char="Ø"/>
            </a:pPr>
            <a:r>
              <a:rPr lang="en-US" b="1" dirty="0">
                <a:latin typeface="Times New Roman" panose="02020603050405020304" pitchFamily="18" charset="0"/>
                <a:cs typeface="Times New Roman" panose="02020603050405020304" pitchFamily="18" charset="0"/>
                <a:sym typeface="+mn-ea"/>
              </a:rPr>
              <a:t>System            :   </a:t>
            </a:r>
            <a:r>
              <a:rPr lang="en-US" dirty="0">
                <a:latin typeface="Times New Roman" panose="02020603050405020304" pitchFamily="18" charset="0"/>
                <a:cs typeface="Times New Roman" panose="02020603050405020304" pitchFamily="18" charset="0"/>
                <a:sym typeface="+mn-ea"/>
              </a:rPr>
              <a:t> Any modern personal Computer(PC) or Laptop</a:t>
            </a:r>
          </a:p>
          <a:p>
            <a:pPr>
              <a:buFont typeface="Wingdings" panose="05000000000000000000" pitchFamily="2" charset="2"/>
              <a:buChar char="Ø"/>
            </a:pPr>
            <a:r>
              <a:rPr lang="en-US" b="1" dirty="0">
                <a:latin typeface="Times New Roman" panose="02020603050405020304" pitchFamily="18" charset="0"/>
                <a:cs typeface="Times New Roman" panose="02020603050405020304" pitchFamily="18" charset="0"/>
                <a:sym typeface="+mn-ea"/>
              </a:rPr>
              <a:t>Processor        :    </a:t>
            </a:r>
            <a:r>
              <a:rPr lang="en-US" dirty="0">
                <a:latin typeface="Times New Roman" panose="02020603050405020304" pitchFamily="18" charset="0"/>
                <a:cs typeface="Times New Roman" panose="02020603050405020304" pitchFamily="18" charset="0"/>
                <a:sym typeface="+mn-ea"/>
              </a:rPr>
              <a:t>Intel  core i5</a:t>
            </a:r>
          </a:p>
          <a:p>
            <a:pPr>
              <a:buFont typeface="Wingdings" panose="05000000000000000000" pitchFamily="2" charset="2"/>
              <a:buChar char="Ø"/>
            </a:pPr>
            <a:r>
              <a:rPr lang="en-US" b="1" dirty="0">
                <a:latin typeface="Times New Roman" panose="02020603050405020304" pitchFamily="18" charset="0"/>
                <a:cs typeface="Times New Roman" panose="02020603050405020304" pitchFamily="18" charset="0"/>
                <a:sym typeface="+mn-ea"/>
              </a:rPr>
              <a:t>Hard disk       :    </a:t>
            </a:r>
            <a:r>
              <a:rPr lang="en-US" dirty="0">
                <a:latin typeface="Times New Roman" panose="02020603050405020304" pitchFamily="18" charset="0"/>
                <a:cs typeface="Times New Roman" panose="02020603050405020304" pitchFamily="18" charset="0"/>
                <a:sym typeface="+mn-ea"/>
              </a:rPr>
              <a:t>minimum 40GB</a:t>
            </a:r>
          </a:p>
          <a:p>
            <a:pPr>
              <a:buFont typeface="Wingdings" panose="05000000000000000000" pitchFamily="2" charset="2"/>
              <a:buChar char="Ø"/>
            </a:pPr>
            <a:r>
              <a:rPr lang="en-US" b="1" dirty="0">
                <a:latin typeface="Times New Roman" panose="02020603050405020304" pitchFamily="18" charset="0"/>
                <a:cs typeface="Times New Roman" panose="02020603050405020304" pitchFamily="18" charset="0"/>
                <a:sym typeface="+mn-ea"/>
              </a:rPr>
              <a:t>RAM               :   </a:t>
            </a:r>
            <a:r>
              <a:rPr lang="en-US" dirty="0">
                <a:latin typeface="Times New Roman" panose="02020603050405020304" pitchFamily="18" charset="0"/>
                <a:cs typeface="Times New Roman" panose="02020603050405020304" pitchFamily="18" charset="0"/>
                <a:sym typeface="+mn-ea"/>
              </a:rPr>
              <a:t> At least 8GB</a:t>
            </a:r>
          </a:p>
          <a:p>
            <a:pPr marL="0" indent="0">
              <a:buNone/>
            </a:pPr>
            <a:endParaRPr lang="en-US" b="1" dirty="0">
              <a:latin typeface="Times New Roman" panose="02020603050405020304" pitchFamily="18" charset="0"/>
              <a:cs typeface="Times New Roman" panose="02020603050405020304" pitchFamily="18" charset="0"/>
            </a:endParaRPr>
          </a:p>
          <a:p>
            <a:pPr marL="0" indent="0">
              <a:buNone/>
            </a:pPr>
            <a:r>
              <a:rPr lang="en-IN" b="1" dirty="0">
                <a:latin typeface="Times New Roman" panose="02020603050405020304" pitchFamily="18" charset="0"/>
                <a:cs typeface="Times New Roman" panose="02020603050405020304" pitchFamily="18" charset="0"/>
                <a:sym typeface="+mn-ea"/>
              </a:rPr>
              <a:t>Software requirements :</a:t>
            </a:r>
          </a:p>
          <a:p>
            <a:pPr>
              <a:buFont typeface="Wingdings" panose="05000000000000000000" pitchFamily="2" charset="2"/>
              <a:buChar char="Ø"/>
            </a:pPr>
            <a:r>
              <a:rPr lang="en-IN" b="1" dirty="0">
                <a:latin typeface="Times New Roman" panose="02020603050405020304" pitchFamily="18" charset="0"/>
                <a:cs typeface="Times New Roman" panose="02020603050405020304" pitchFamily="18" charset="0"/>
                <a:sym typeface="+mn-ea"/>
              </a:rPr>
              <a:t>Operating System   :     </a:t>
            </a:r>
            <a:r>
              <a:rPr lang="en-IN" dirty="0">
                <a:latin typeface="Times New Roman" panose="02020603050405020304" pitchFamily="18" charset="0"/>
                <a:cs typeface="Times New Roman" panose="02020603050405020304" pitchFamily="18" charset="0"/>
                <a:sym typeface="+mn-ea"/>
              </a:rPr>
              <a:t>Windows 11</a:t>
            </a:r>
          </a:p>
          <a:p>
            <a:pPr>
              <a:buFont typeface="Wingdings" panose="05000000000000000000" pitchFamily="2" charset="2"/>
              <a:buChar char="Ø"/>
            </a:pPr>
            <a:r>
              <a:rPr lang="en-IN" b="1" dirty="0">
                <a:latin typeface="Times New Roman" panose="02020603050405020304" pitchFamily="18" charset="0"/>
                <a:cs typeface="Times New Roman" panose="02020603050405020304" pitchFamily="18" charset="0"/>
                <a:sym typeface="+mn-ea"/>
              </a:rPr>
              <a:t>Coding Language    :     </a:t>
            </a:r>
            <a:r>
              <a:rPr lang="en-IN" dirty="0">
                <a:latin typeface="Times New Roman" panose="02020603050405020304" pitchFamily="18" charset="0"/>
                <a:cs typeface="Times New Roman" panose="02020603050405020304" pitchFamily="18" charset="0"/>
                <a:sym typeface="+mn-ea"/>
              </a:rPr>
              <a:t>Python (v3.7)</a:t>
            </a:r>
          </a:p>
          <a:p>
            <a:pPr>
              <a:buFont typeface="Wingdings" panose="05000000000000000000" pitchFamily="2" charset="2"/>
              <a:buChar char="Ø"/>
            </a:pPr>
            <a:r>
              <a:rPr lang="en-IN" b="1" dirty="0">
                <a:latin typeface="Times New Roman" panose="02020603050405020304" pitchFamily="18" charset="0"/>
                <a:cs typeface="Times New Roman" panose="02020603050405020304" pitchFamily="18" charset="0"/>
                <a:sym typeface="+mn-ea"/>
              </a:rPr>
              <a:t>Framework              :     </a:t>
            </a:r>
            <a:r>
              <a:rPr lang="en-US" altLang="en-IN" dirty="0">
                <a:latin typeface="Times New Roman" panose="02020603050405020304" pitchFamily="18" charset="0"/>
                <a:cs typeface="Times New Roman" panose="02020603050405020304" pitchFamily="18" charset="0"/>
                <a:sym typeface="+mn-ea"/>
              </a:rPr>
              <a:t>OpenCV, Numpy,Tkinter</a:t>
            </a:r>
            <a:endParaRPr lang="en-IN" dirty="0">
              <a:latin typeface="Times New Roman" panose="02020603050405020304" pitchFamily="18" charset="0"/>
              <a:cs typeface="Times New Roman" panose="02020603050405020304" pitchFamily="18" charset="0"/>
              <a:sym typeface="+mn-ea"/>
            </a:endParaRPr>
          </a:p>
          <a:p>
            <a:pPr>
              <a:buFont typeface="Wingdings" panose="05000000000000000000" pitchFamily="2" charset="2"/>
              <a:buChar char="Ø"/>
            </a:pPr>
            <a:r>
              <a:rPr lang="en-IN" b="1" dirty="0">
                <a:latin typeface="Times New Roman" panose="02020603050405020304" pitchFamily="18" charset="0"/>
                <a:cs typeface="Times New Roman" panose="02020603050405020304" pitchFamily="18" charset="0"/>
                <a:sym typeface="+mn-ea"/>
              </a:rPr>
              <a:t>Designing                 :     </a:t>
            </a:r>
            <a:r>
              <a:rPr lang="en-US" altLang="en-IN" dirty="0">
                <a:latin typeface="Times New Roman" panose="02020603050405020304" pitchFamily="18" charset="0"/>
                <a:cs typeface="Times New Roman" panose="02020603050405020304" pitchFamily="18" charset="0"/>
                <a:sym typeface="+mn-ea"/>
              </a:rPr>
              <a:t>Tkinter</a:t>
            </a:r>
            <a:r>
              <a:rPr lang="en-IN" dirty="0">
                <a:latin typeface="Times New Roman" panose="02020603050405020304" pitchFamily="18" charset="0"/>
                <a:cs typeface="Times New Roman" panose="02020603050405020304" pitchFamily="18" charset="0"/>
                <a:sym typeface="+mn-ea"/>
              </a:rPr>
              <a:t> </a:t>
            </a:r>
            <a:endParaRPr lang="en-IN" b="1" dirty="0">
              <a:latin typeface="Times New Roman" panose="02020603050405020304" pitchFamily="18" charset="0"/>
              <a:cs typeface="Times New Roman" panose="02020603050405020304" pitchFamily="18" charset="0"/>
              <a:sym typeface="+mn-ea"/>
            </a:endParaRPr>
          </a:p>
          <a:p>
            <a:pPr marL="0" indent="0">
              <a:buNone/>
            </a:pPr>
            <a:endParaRPr lang="en-IN" sz="2000" b="1" dirty="0">
              <a:solidFill>
                <a:schemeClr val="tx1"/>
              </a:solidFill>
              <a:latin typeface="Times New Roman" panose="02020603050405020304" pitchFamily="18" charset="0"/>
              <a:cs typeface="Times New Roman" panose="02020603050405020304" pitchFamily="18" charset="0"/>
            </a:endParaRPr>
          </a:p>
        </p:txBody>
      </p:sp>
      <p:pic>
        <p:nvPicPr>
          <p:cNvPr id="1026" name="Picture 2" descr="Hardware vs. Software Development: Similarities and Differences"/>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123320" y="567131"/>
            <a:ext cx="7407770" cy="5724186"/>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1660" y="327343"/>
            <a:ext cx="10800000" cy="720000"/>
          </a:xfrm>
        </p:spPr>
        <p:txBody>
          <a:bodyPr>
            <a:normAutofit/>
          </a:bodyPr>
          <a:lstStyle/>
          <a:p>
            <a:r>
              <a:rPr lang="en-US" sz="4000" dirty="0">
                <a:latin typeface="Algerian" panose="04020705040A02060702" pitchFamily="82" charset="0"/>
              </a:rPr>
              <a:t>NOVELTY</a:t>
            </a:r>
          </a:p>
        </p:txBody>
      </p:sp>
      <p:sp>
        <p:nvSpPr>
          <p:cNvPr id="4" name="Rectangle 1"/>
          <p:cNvSpPr>
            <a:spLocks noGrp="1" noChangeArrowheads="1"/>
          </p:cNvSpPr>
          <p:nvPr>
            <p:ph idx="1"/>
          </p:nvPr>
        </p:nvSpPr>
        <p:spPr bwMode="auto">
          <a:xfrm>
            <a:off x="581660" y="1447685"/>
            <a:ext cx="10800000" cy="2246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eaLnBrk="0" fontAlgn="base" hangingPunct="0">
              <a:lnSpc>
                <a:spcPct val="100000"/>
              </a:lnSpc>
              <a:spcBef>
                <a:spcPct val="0"/>
              </a:spcBef>
              <a:spcAft>
                <a:spcPct val="0"/>
              </a:spcAft>
            </a:pPr>
            <a:r>
              <a:rPr lang="en-US" sz="2400" dirty="0">
                <a:latin typeface="Times New Roman" panose="02020603050405020304" pitchFamily="18" charset="0"/>
                <a:cs typeface="Times New Roman" panose="02020603050405020304" pitchFamily="18" charset="0"/>
              </a:rPr>
              <a:t>The novelty of this project lies in the use of adaptive image analysis techniques that adjust based on real-time video data and environmental factors. This adaptability ensures consistent performance in diverse terrains and weather conditions, making our forest fire detection system more robust and effective than traditional fixed-camera methods.</a:t>
            </a: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b="0" i="0" u="none" strike="noStrike" cap="none" normalizeH="0" baseline="0" dirty="0">
              <a:ln>
                <a:noFill/>
              </a:ln>
              <a:effectLst/>
              <a:latin typeface="Times New Roman" panose="02020603050405020304" pitchFamily="18" charset="0"/>
              <a:cs typeface="Times New Roman" panose="02020603050405020304" pitchFamily="18"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3"/>
          <p:cNvSpPr txBox="1"/>
          <p:nvPr/>
        </p:nvSpPr>
        <p:spPr>
          <a:xfrm>
            <a:off x="3338195" y="119380"/>
            <a:ext cx="4970145" cy="914400"/>
          </a:xfrm>
          <a:prstGeom prst="rect">
            <a:avLst/>
          </a:prstGeom>
          <a:noFill/>
        </p:spPr>
        <p:txBody>
          <a:bodyPr wrap="square" lIns="0" tIns="0" rIns="0" bIns="0" rtlCol="0" anchor="b">
            <a:noAutofit/>
          </a:bodyPr>
          <a:lstStyle/>
          <a:p>
            <a:pPr algn="r">
              <a:lnSpc>
                <a:spcPct val="100000"/>
              </a:lnSpc>
            </a:pPr>
            <a:r>
              <a:rPr lang="en-US" sz="4000" b="1" spc="300" dirty="0">
                <a:solidFill>
                  <a:schemeClr val="accent1">
                    <a:lumMod val="50000"/>
                  </a:schemeClr>
                </a:solidFill>
                <a:latin typeface="Algerian" panose="04020705040A02060702" pitchFamily="82" charset="0"/>
                <a:ea typeface="+mj-ea"/>
                <a:cs typeface="Algerian" panose="04020705040A02060702" pitchFamily="82" charset="0"/>
              </a:rPr>
              <a:t>IMPLEMENTATION</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866775" y="1561465"/>
            <a:ext cx="10608945" cy="475678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3"/>
          <p:cNvSpPr txBox="1"/>
          <p:nvPr/>
        </p:nvSpPr>
        <p:spPr>
          <a:xfrm>
            <a:off x="3494405" y="242570"/>
            <a:ext cx="4424680" cy="914400"/>
          </a:xfrm>
          <a:prstGeom prst="rect">
            <a:avLst/>
          </a:prstGeom>
          <a:noFill/>
        </p:spPr>
        <p:txBody>
          <a:bodyPr wrap="square" lIns="0" tIns="0" rIns="0" bIns="0" rtlCol="0" anchor="b">
            <a:normAutofit/>
          </a:bodyPr>
          <a:lstStyle/>
          <a:p>
            <a:pPr algn="r">
              <a:lnSpc>
                <a:spcPct val="100000"/>
              </a:lnSpc>
            </a:pPr>
            <a:r>
              <a:rPr lang="en-US" sz="4000" b="1" spc="300" dirty="0">
                <a:solidFill>
                  <a:schemeClr val="accent1">
                    <a:lumMod val="50000"/>
                  </a:schemeClr>
                </a:solidFill>
                <a:latin typeface="Algerian" panose="04020705040A02060702" pitchFamily="82" charset="0"/>
                <a:ea typeface="+mj-ea"/>
                <a:cs typeface="Algerian" panose="04020705040A02060702" pitchFamily="82" charset="0"/>
              </a:rPr>
              <a:t>Architecture</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618490" y="1262380"/>
            <a:ext cx="11008360" cy="518160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37540" y="184105"/>
            <a:ext cx="10800000" cy="720000"/>
          </a:xfrm>
        </p:spPr>
        <p:txBody>
          <a:bodyPr>
            <a:noAutofit/>
          </a:bodyPr>
          <a:lstStyle/>
          <a:p>
            <a:r>
              <a:rPr lang="en-US" sz="4800">
                <a:latin typeface="Algerian" panose="04020705040A02060702" pitchFamily="82" charset="0"/>
                <a:cs typeface="Algerian" panose="04020705040A02060702" pitchFamily="82" charset="0"/>
              </a:rPr>
              <a:t>SAMPLE CODE</a:t>
            </a:r>
          </a:p>
        </p:txBody>
      </p:sp>
      <p:pic>
        <p:nvPicPr>
          <p:cNvPr id="2" name="Picture 1"/>
          <p:cNvPicPr>
            <a:picLocks noChangeAspect="1"/>
          </p:cNvPicPr>
          <p:nvPr/>
        </p:nvPicPr>
        <p:blipFill>
          <a:blip r:embed="rId2"/>
          <a:stretch>
            <a:fillRect/>
          </a:stretch>
        </p:blipFill>
        <p:spPr>
          <a:xfrm>
            <a:off x="371475" y="1012825"/>
            <a:ext cx="11383645" cy="555434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37540" y="184105"/>
            <a:ext cx="10800000" cy="720000"/>
          </a:xfrm>
        </p:spPr>
        <p:txBody>
          <a:bodyPr>
            <a:noAutofit/>
          </a:bodyPr>
          <a:lstStyle/>
          <a:p>
            <a:r>
              <a:rPr lang="en-US" sz="4800">
                <a:latin typeface="Algerian" panose="04020705040A02060702" pitchFamily="82" charset="0"/>
                <a:cs typeface="Algerian" panose="04020705040A02060702" pitchFamily="82" charset="0"/>
              </a:rPr>
              <a:t>SAMPLE CODE</a:t>
            </a:r>
          </a:p>
        </p:txBody>
      </p:sp>
      <p:pic>
        <p:nvPicPr>
          <p:cNvPr id="3" name="Picture 2"/>
          <p:cNvPicPr>
            <a:picLocks noChangeAspect="1"/>
          </p:cNvPicPr>
          <p:nvPr/>
        </p:nvPicPr>
        <p:blipFill>
          <a:blip r:embed="rId2"/>
          <a:stretch>
            <a:fillRect/>
          </a:stretch>
        </p:blipFill>
        <p:spPr>
          <a:xfrm>
            <a:off x="509905" y="1078865"/>
            <a:ext cx="11405235" cy="5620385"/>
          </a:xfrm>
          <a:prstGeom prst="rect">
            <a:avLst/>
          </a:prstGeom>
        </p:spPr>
      </p:pic>
      <p:sp>
        <p:nvSpPr>
          <p:cNvPr id="5" name="Text Box 4"/>
          <p:cNvSpPr txBox="1"/>
          <p:nvPr/>
        </p:nvSpPr>
        <p:spPr>
          <a:xfrm>
            <a:off x="3863975" y="43815"/>
            <a:ext cx="4064000" cy="914400"/>
          </a:xfrm>
          <a:prstGeom prst="rect">
            <a:avLst/>
          </a:prstGeom>
          <a:noFill/>
        </p:spPr>
        <p:txBody>
          <a:bodyPr wrap="square" lIns="0" tIns="0" rIns="0" bIns="0" rtlCol="0" anchor="b">
            <a:normAutofit/>
          </a:bodyPr>
          <a:lstStyle/>
          <a:p>
            <a:pPr algn="r">
              <a:lnSpc>
                <a:spcPct val="100000"/>
              </a:lnSpc>
            </a:pPr>
            <a:endParaRPr lang="en-US" sz="2000" b="1" spc="300" dirty="0">
              <a:solidFill>
                <a:schemeClr val="accent1">
                  <a:lumMod val="50000"/>
                </a:schemeClr>
              </a:solidFill>
              <a:latin typeface="+mj-ea"/>
              <a:ea typeface="+mj-ea"/>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37540" y="184105"/>
            <a:ext cx="10800000" cy="720000"/>
          </a:xfrm>
        </p:spPr>
        <p:txBody>
          <a:bodyPr>
            <a:noAutofit/>
          </a:bodyPr>
          <a:lstStyle/>
          <a:p>
            <a:r>
              <a:rPr lang="en-US" sz="4800">
                <a:latin typeface="Algerian" panose="04020705040A02060702" pitchFamily="82" charset="0"/>
                <a:cs typeface="Algerian" panose="04020705040A02060702" pitchFamily="82" charset="0"/>
              </a:rPr>
              <a:t>SAMPLE CODE</a:t>
            </a:r>
          </a:p>
        </p:txBody>
      </p:sp>
      <p:sp>
        <p:nvSpPr>
          <p:cNvPr id="5" name="Text Box 4"/>
          <p:cNvSpPr txBox="1"/>
          <p:nvPr/>
        </p:nvSpPr>
        <p:spPr>
          <a:xfrm>
            <a:off x="3863975" y="43815"/>
            <a:ext cx="4064000" cy="914400"/>
          </a:xfrm>
          <a:prstGeom prst="rect">
            <a:avLst/>
          </a:prstGeom>
          <a:noFill/>
        </p:spPr>
        <p:txBody>
          <a:bodyPr wrap="square" lIns="0" tIns="0" rIns="0" bIns="0" rtlCol="0" anchor="b">
            <a:normAutofit/>
          </a:bodyPr>
          <a:lstStyle/>
          <a:p>
            <a:pPr algn="r">
              <a:lnSpc>
                <a:spcPct val="100000"/>
              </a:lnSpc>
            </a:pPr>
            <a:endParaRPr lang="en-US" sz="2000" b="1" spc="300" dirty="0">
              <a:solidFill>
                <a:schemeClr val="accent1">
                  <a:lumMod val="50000"/>
                </a:schemeClr>
              </a:solidFill>
              <a:latin typeface="+mj-ea"/>
              <a:ea typeface="+mj-ea"/>
            </a:endParaRPr>
          </a:p>
        </p:txBody>
      </p:sp>
      <p:pic>
        <p:nvPicPr>
          <p:cNvPr id="2" name="Picture 1"/>
          <p:cNvPicPr>
            <a:picLocks noChangeAspect="1"/>
          </p:cNvPicPr>
          <p:nvPr/>
        </p:nvPicPr>
        <p:blipFill>
          <a:blip r:embed="rId2"/>
          <a:stretch>
            <a:fillRect/>
          </a:stretch>
        </p:blipFill>
        <p:spPr>
          <a:xfrm>
            <a:off x="574675" y="958850"/>
            <a:ext cx="11134090" cy="566928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a:xfrm>
            <a:off x="471805" y="308610"/>
            <a:ext cx="11348720" cy="829310"/>
          </a:xfrm>
        </p:spPr>
        <p:txBody>
          <a:bodyPr>
            <a:normAutofit/>
          </a:bodyPr>
          <a:lstStyle/>
          <a:p>
            <a:pPr algn="ctr"/>
            <a:r>
              <a:rPr lang="en-US" sz="4000" dirty="0">
                <a:latin typeface="Algerian" panose="04020705040A02060702" pitchFamily="82" charset="0"/>
              </a:rPr>
              <a:t> Results and discussion</a:t>
            </a:r>
            <a:endParaRPr lang="en-IN" sz="4000" dirty="0">
              <a:latin typeface="Algerian" panose="04020705040A02060702" pitchFamily="82" charset="0"/>
            </a:endParaRPr>
          </a:p>
        </p:txBody>
      </p:sp>
      <p:sp>
        <p:nvSpPr>
          <p:cNvPr id="4" name="Rectangle 1"/>
          <p:cNvSpPr>
            <a:spLocks noGrp="1" noChangeArrowheads="1"/>
          </p:cNvSpPr>
          <p:nvPr>
            <p:ph idx="1"/>
          </p:nvPr>
        </p:nvSpPr>
        <p:spPr bwMode="auto">
          <a:xfrm>
            <a:off x="471487" y="963910"/>
            <a:ext cx="11249025" cy="160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b="0" i="0" u="none" strike="noStrike" cap="none" normalizeH="0" baseline="0" dirty="0">
                <a:ln>
                  <a:noFill/>
                </a:ln>
                <a:effectLst/>
                <a:latin typeface="Times New Roman" panose="02020603050405020304" pitchFamily="18" charset="0"/>
                <a:cs typeface="Times New Roman" panose="02020603050405020304" pitchFamily="18" charset="0"/>
              </a:rPr>
              <a:t>The project successfully identifies forest fires in real-time using video footage from drones and advanced image analysis. The system uses motion detection, color feature extraction, and wavelet texture analysis to separate fire from other background elements.</a:t>
            </a:r>
          </a:p>
          <a:p>
            <a:pPr marL="0" marR="0" lvl="0" indent="0" algn="l" defTabSz="914400" rtl="0" eaLnBrk="0" fontAlgn="base" latinLnBrk="0" hangingPunct="0">
              <a:lnSpc>
                <a:spcPct val="100000"/>
              </a:lnSpc>
              <a:spcBef>
                <a:spcPct val="0"/>
              </a:spcBef>
              <a:spcAft>
                <a:spcPct val="0"/>
              </a:spcAft>
              <a:buClrTx/>
              <a:buSzTx/>
              <a:buNone/>
            </a:pPr>
            <a:endParaRPr kumimoji="0" lang="en-US" altLang="en-US" b="0" i="0" u="none" strike="noStrike" cap="none" normalizeH="0" baseline="0" dirty="0">
              <a:ln>
                <a:noFill/>
              </a:ln>
              <a:effectLst/>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4"/>
          <a:srcRect r="16349" b="8136"/>
          <a:stretch>
            <a:fillRect/>
          </a:stretch>
        </p:blipFill>
        <p:spPr>
          <a:xfrm>
            <a:off x="471170" y="2438400"/>
            <a:ext cx="5179695" cy="3569335"/>
          </a:xfrm>
          <a:prstGeom prst="rect">
            <a:avLst/>
          </a:prstGeom>
        </p:spPr>
      </p:pic>
      <p:pic>
        <p:nvPicPr>
          <p:cNvPr id="5" name="Picture 4"/>
          <p:cNvPicPr>
            <a:picLocks noChangeAspect="1"/>
          </p:cNvPicPr>
          <p:nvPr/>
        </p:nvPicPr>
        <p:blipFill>
          <a:blip r:embed="rId5"/>
          <a:srcRect r="16349" b="8452"/>
          <a:stretch>
            <a:fillRect/>
          </a:stretch>
        </p:blipFill>
        <p:spPr>
          <a:xfrm>
            <a:off x="6271260" y="2438400"/>
            <a:ext cx="5549265" cy="3510915"/>
          </a:xfrm>
          <a:prstGeom prst="rect">
            <a:avLst/>
          </a:prstGeom>
        </p:spPr>
      </p:pic>
    </p:spTree>
    <p:custDataLst>
      <p:tags r:id="rId1"/>
    </p:custData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latin typeface="Algerian" panose="04020705040A02060702" pitchFamily="82" charset="0"/>
              </a:rPr>
              <a:t>RESULTS AND DISCUSSION</a:t>
            </a:r>
          </a:p>
        </p:txBody>
      </p:sp>
      <p:pic>
        <p:nvPicPr>
          <p:cNvPr id="3" name="Picture 2"/>
          <p:cNvPicPr>
            <a:picLocks noChangeAspect="1"/>
          </p:cNvPicPr>
          <p:nvPr/>
        </p:nvPicPr>
        <p:blipFill>
          <a:blip r:embed="rId2"/>
          <a:srcRect r="9213" b="8198"/>
          <a:stretch>
            <a:fillRect/>
          </a:stretch>
        </p:blipFill>
        <p:spPr>
          <a:xfrm>
            <a:off x="372745" y="1866900"/>
            <a:ext cx="5370830" cy="3494405"/>
          </a:xfrm>
          <a:prstGeom prst="rect">
            <a:avLst/>
          </a:prstGeom>
        </p:spPr>
      </p:pic>
      <p:pic>
        <p:nvPicPr>
          <p:cNvPr id="4" name="Picture 3"/>
          <p:cNvPicPr>
            <a:picLocks noChangeAspect="1"/>
          </p:cNvPicPr>
          <p:nvPr/>
        </p:nvPicPr>
        <p:blipFill>
          <a:blip r:embed="rId3"/>
          <a:srcRect r="9213" b="8198"/>
          <a:stretch>
            <a:fillRect/>
          </a:stretch>
        </p:blipFill>
        <p:spPr>
          <a:xfrm>
            <a:off x="6318885" y="1866265"/>
            <a:ext cx="5495290" cy="349504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a:xfrm>
            <a:off x="1297821" y="97164"/>
            <a:ext cx="8911687" cy="1280890"/>
          </a:xfrm>
        </p:spPr>
        <p:txBody>
          <a:bodyPr>
            <a:normAutofit/>
          </a:bodyPr>
          <a:lstStyle/>
          <a:p>
            <a:pPr algn="ctr"/>
            <a:r>
              <a:rPr lang="en-US" altLang="en-IN" sz="4800" dirty="0">
                <a:latin typeface="Algerian" panose="04020705040A02060702" pitchFamily="82" charset="0"/>
              </a:rPr>
              <a:t>CONCLUSION</a:t>
            </a:r>
          </a:p>
        </p:txBody>
      </p:sp>
      <p:sp>
        <p:nvSpPr>
          <p:cNvPr id="4" name="Rectangle 1"/>
          <p:cNvSpPr>
            <a:spLocks noGrp="1" noChangeArrowheads="1"/>
          </p:cNvSpPr>
          <p:nvPr>
            <p:ph idx="1"/>
          </p:nvPr>
        </p:nvSpPr>
        <p:spPr bwMode="auto">
          <a:xfrm>
            <a:off x="716417" y="1509213"/>
            <a:ext cx="10378848" cy="31700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just" defTabSz="914400" rtl="0" eaLnBrk="0" fontAlgn="base" latinLnBrk="0" hangingPunct="0">
              <a:lnSpc>
                <a:spcPct val="100000"/>
              </a:lnSpc>
              <a:spcBef>
                <a:spcPct val="0"/>
              </a:spcBef>
              <a:spcAft>
                <a:spcPct val="0"/>
              </a:spcAft>
              <a:buClrTx/>
              <a:buSzTx/>
              <a:buNone/>
            </a:pPr>
            <a:r>
              <a:rPr lang="en-US" dirty="0">
                <a:latin typeface="Times New Roman" panose="02020603050405020304" pitchFamily="18" charset="0"/>
                <a:cs typeface="Times New Roman" panose="02020603050405020304" pitchFamily="18" charset="0"/>
              </a:rPr>
              <a:t>In this project, we use a multi-rotor unmanned aerial vehicle (UAV) equipped with a video camera to monitor forest fires. The UAV captures video footage, and we extract individual frames for analysis. A new method is proposed for detecting forest fires in these video frames, based on analyzing certain static characteristics of fire, such as angular second moment, entropy, and reciprocal differential moment. These features help in distinguishing forest fires from other objects in the scene. The system performs real-time monitoring and automatically identifies forest fires using this method. Our experimental results demonstrate that the proposed algorithm is effective in accurately detecting and monitoring forest fires in real time, providing an efficient solution for early fire detection with UAV technology. This approach can help in rapid response to forest fire incidents, improving safety and minimizing damage.</a:t>
            </a:r>
            <a:endParaRPr kumimoji="0" lang="en-US" altLang="en-US" b="0" i="0" u="none" strike="noStrike" cap="none" normalizeH="0" baseline="0" dirty="0">
              <a:ln>
                <a:noFill/>
              </a:ln>
              <a:effectLst/>
              <a:latin typeface="Times New Roman" panose="02020603050405020304" pitchFamily="18" charset="0"/>
              <a:cs typeface="Times New Roman" panose="02020603050405020304" pitchFamily="18" charset="0"/>
            </a:endParaRPr>
          </a:p>
        </p:txBody>
      </p:sp>
    </p:spTree>
    <p:custDataLst>
      <p:tags r:id="rId1"/>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3"/>
          <p:cNvSpPr txBox="1"/>
          <p:nvPr/>
        </p:nvSpPr>
        <p:spPr>
          <a:xfrm>
            <a:off x="495300" y="2687955"/>
            <a:ext cx="2866390" cy="914400"/>
          </a:xfrm>
          <a:prstGeom prst="rect">
            <a:avLst/>
          </a:prstGeom>
          <a:noFill/>
        </p:spPr>
        <p:txBody>
          <a:bodyPr wrap="square" lIns="0" tIns="0" rIns="0" bIns="0" rtlCol="0" anchor="b">
            <a:normAutofit/>
          </a:bodyPr>
          <a:lstStyle/>
          <a:p>
            <a:pPr algn="r">
              <a:lnSpc>
                <a:spcPct val="100000"/>
              </a:lnSpc>
            </a:pPr>
            <a:r>
              <a:rPr lang="en-US" sz="4000" b="1" spc="300" dirty="0">
                <a:solidFill>
                  <a:schemeClr val="accent1">
                    <a:lumMod val="50000"/>
                  </a:schemeClr>
                </a:solidFill>
                <a:latin typeface="Algerian" panose="04020705040A02060702" pitchFamily="82" charset="0"/>
                <a:ea typeface="+mj-ea"/>
                <a:cs typeface="Algerian" panose="04020705040A02060702" pitchFamily="82" charset="0"/>
              </a:rPr>
              <a:t>contents</a:t>
            </a:r>
          </a:p>
        </p:txBody>
      </p:sp>
      <p:sp>
        <p:nvSpPr>
          <p:cNvPr id="5" name="Text Box 4"/>
          <p:cNvSpPr txBox="1"/>
          <p:nvPr/>
        </p:nvSpPr>
        <p:spPr>
          <a:xfrm>
            <a:off x="4930775" y="431800"/>
            <a:ext cx="6892925" cy="6152515"/>
          </a:xfrm>
          <a:prstGeom prst="rect">
            <a:avLst/>
          </a:prstGeom>
          <a:noFill/>
        </p:spPr>
        <p:txBody>
          <a:bodyPr wrap="square" lIns="0" tIns="0" rIns="0" bIns="0" rtlCol="0" anchor="b">
            <a:noAutofit/>
          </a:bodyPr>
          <a:lstStyle/>
          <a:p>
            <a:pPr marL="285750" indent="-285750">
              <a:lnSpc>
                <a:spcPct val="150000"/>
              </a:lnSpc>
              <a:buFont typeface="Wingdings" panose="05000000000000000000" pitchFamily="2" charset="2"/>
              <a:buChar char="Ø"/>
            </a:pPr>
            <a:r>
              <a:rPr lang="en-US" dirty="0">
                <a:solidFill>
                  <a:schemeClr val="tx2">
                    <a:lumMod val="90000"/>
                    <a:lumOff val="10000"/>
                  </a:schemeClr>
                </a:solidFill>
                <a:latin typeface="Times New Roman" panose="02020603050405020304" pitchFamily="18" charset="0"/>
                <a:cs typeface="Times New Roman" panose="02020603050405020304" pitchFamily="18" charset="0"/>
                <a:sym typeface="+mn-ea"/>
              </a:rPr>
              <a:t>Abstract</a:t>
            </a:r>
            <a:endParaRPr lang="en-US" dirty="0">
              <a:solidFill>
                <a:schemeClr val="tx2">
                  <a:lumMod val="90000"/>
                  <a:lumOff val="10000"/>
                </a:schemeClr>
              </a:solidFill>
              <a:latin typeface="Times New Roman" panose="02020603050405020304" pitchFamily="18" charset="0"/>
              <a:cs typeface="Times New Roman" panose="02020603050405020304" pitchFamily="18" charset="0"/>
            </a:endParaRPr>
          </a:p>
          <a:p>
            <a:pPr marL="285750" indent="-285750">
              <a:lnSpc>
                <a:spcPct val="150000"/>
              </a:lnSpc>
              <a:buFont typeface="Wingdings" panose="05000000000000000000" pitchFamily="2" charset="2"/>
              <a:buChar char="Ø"/>
            </a:pPr>
            <a:r>
              <a:rPr lang="en-US" dirty="0">
                <a:solidFill>
                  <a:schemeClr val="tx2">
                    <a:lumMod val="90000"/>
                    <a:lumOff val="10000"/>
                  </a:schemeClr>
                </a:solidFill>
                <a:latin typeface="Times New Roman" panose="02020603050405020304" pitchFamily="18" charset="0"/>
                <a:cs typeface="Times New Roman" panose="02020603050405020304" pitchFamily="18" charset="0"/>
                <a:sym typeface="+mn-ea"/>
              </a:rPr>
              <a:t>Introduction</a:t>
            </a:r>
            <a:endParaRPr lang="en-US" dirty="0">
              <a:solidFill>
                <a:schemeClr val="tx2">
                  <a:lumMod val="90000"/>
                  <a:lumOff val="10000"/>
                </a:schemeClr>
              </a:solidFill>
              <a:latin typeface="Times New Roman" panose="02020603050405020304" pitchFamily="18" charset="0"/>
              <a:cs typeface="Times New Roman" panose="02020603050405020304" pitchFamily="18" charset="0"/>
            </a:endParaRPr>
          </a:p>
          <a:p>
            <a:pPr marL="285750" indent="-285750">
              <a:lnSpc>
                <a:spcPct val="150000"/>
              </a:lnSpc>
              <a:buFont typeface="Wingdings" panose="05000000000000000000" pitchFamily="2" charset="2"/>
              <a:buChar char="Ø"/>
            </a:pPr>
            <a:r>
              <a:rPr lang="en-US" dirty="0">
                <a:solidFill>
                  <a:schemeClr val="tx2">
                    <a:lumMod val="90000"/>
                    <a:lumOff val="10000"/>
                  </a:schemeClr>
                </a:solidFill>
                <a:latin typeface="Times New Roman" panose="02020603050405020304" pitchFamily="18" charset="0"/>
                <a:cs typeface="Times New Roman" panose="02020603050405020304" pitchFamily="18" charset="0"/>
                <a:sym typeface="+mn-ea"/>
              </a:rPr>
              <a:t>Literature Survey</a:t>
            </a:r>
            <a:endParaRPr lang="en-US" dirty="0">
              <a:solidFill>
                <a:schemeClr val="tx2">
                  <a:lumMod val="90000"/>
                  <a:lumOff val="10000"/>
                </a:schemeClr>
              </a:solidFill>
              <a:latin typeface="Times New Roman" panose="02020603050405020304" pitchFamily="18" charset="0"/>
              <a:cs typeface="Times New Roman" panose="02020603050405020304" pitchFamily="18" charset="0"/>
            </a:endParaRPr>
          </a:p>
          <a:p>
            <a:pPr marL="285750" indent="-285750">
              <a:lnSpc>
                <a:spcPct val="150000"/>
              </a:lnSpc>
              <a:buFont typeface="Wingdings" panose="05000000000000000000" pitchFamily="2" charset="2"/>
              <a:buChar char="Ø"/>
            </a:pPr>
            <a:r>
              <a:rPr lang="en-US" dirty="0">
                <a:solidFill>
                  <a:schemeClr val="tx2">
                    <a:lumMod val="90000"/>
                    <a:lumOff val="10000"/>
                  </a:schemeClr>
                </a:solidFill>
                <a:latin typeface="Times New Roman" panose="02020603050405020304" pitchFamily="18" charset="0"/>
                <a:cs typeface="Times New Roman" panose="02020603050405020304" pitchFamily="18" charset="0"/>
                <a:sym typeface="+mn-ea"/>
              </a:rPr>
              <a:t>Problem Statement</a:t>
            </a:r>
          </a:p>
          <a:p>
            <a:pPr marL="285750" indent="-285750">
              <a:lnSpc>
                <a:spcPct val="150000"/>
              </a:lnSpc>
              <a:buFont typeface="Wingdings" panose="05000000000000000000" pitchFamily="2" charset="2"/>
              <a:buChar char="Ø"/>
            </a:pPr>
            <a:r>
              <a:rPr lang="en-US" dirty="0">
                <a:solidFill>
                  <a:schemeClr val="tx2">
                    <a:lumMod val="90000"/>
                    <a:lumOff val="10000"/>
                  </a:schemeClr>
                </a:solidFill>
                <a:latin typeface="Times New Roman" panose="02020603050405020304" pitchFamily="18" charset="0"/>
                <a:cs typeface="Times New Roman" panose="02020603050405020304" pitchFamily="18" charset="0"/>
                <a:sym typeface="+mn-ea"/>
              </a:rPr>
              <a:t>Existing System</a:t>
            </a:r>
            <a:endParaRPr lang="en-US" dirty="0">
              <a:solidFill>
                <a:schemeClr val="tx2">
                  <a:lumMod val="90000"/>
                  <a:lumOff val="10000"/>
                </a:schemeClr>
              </a:solidFill>
              <a:latin typeface="Times New Roman" panose="02020603050405020304" pitchFamily="18" charset="0"/>
              <a:cs typeface="Times New Roman" panose="02020603050405020304" pitchFamily="18" charset="0"/>
            </a:endParaRPr>
          </a:p>
          <a:p>
            <a:pPr marL="285750" indent="-285750">
              <a:lnSpc>
                <a:spcPct val="150000"/>
              </a:lnSpc>
              <a:buFont typeface="Wingdings" panose="05000000000000000000" pitchFamily="2" charset="2"/>
              <a:buChar char="Ø"/>
            </a:pPr>
            <a:r>
              <a:rPr lang="en-US" dirty="0">
                <a:solidFill>
                  <a:schemeClr val="tx2">
                    <a:lumMod val="90000"/>
                    <a:lumOff val="10000"/>
                  </a:schemeClr>
                </a:solidFill>
                <a:latin typeface="Times New Roman" panose="02020603050405020304" pitchFamily="18" charset="0"/>
                <a:cs typeface="Times New Roman" panose="02020603050405020304" pitchFamily="18" charset="0"/>
                <a:sym typeface="+mn-ea"/>
              </a:rPr>
              <a:t>Proposed Methodology</a:t>
            </a:r>
            <a:endParaRPr lang="en-US" dirty="0">
              <a:solidFill>
                <a:schemeClr val="tx2">
                  <a:lumMod val="90000"/>
                  <a:lumOff val="10000"/>
                </a:schemeClr>
              </a:solidFill>
              <a:latin typeface="Times New Roman" panose="02020603050405020304" pitchFamily="18" charset="0"/>
              <a:cs typeface="Times New Roman" panose="02020603050405020304" pitchFamily="18" charset="0"/>
            </a:endParaRPr>
          </a:p>
          <a:p>
            <a:pPr marL="285750" indent="-285750">
              <a:lnSpc>
                <a:spcPct val="150000"/>
              </a:lnSpc>
              <a:buFont typeface="Wingdings" panose="05000000000000000000" pitchFamily="2" charset="2"/>
              <a:buChar char="Ø"/>
            </a:pPr>
            <a:r>
              <a:rPr lang="en-IN" dirty="0">
                <a:solidFill>
                  <a:schemeClr val="tx2">
                    <a:lumMod val="90000"/>
                    <a:lumOff val="10000"/>
                  </a:schemeClr>
                </a:solidFill>
                <a:latin typeface="Times New Roman" panose="02020603050405020304" pitchFamily="18" charset="0"/>
                <a:cs typeface="Times New Roman" panose="02020603050405020304" pitchFamily="18" charset="0"/>
                <a:sym typeface="+mn-ea"/>
              </a:rPr>
              <a:t>Requirement Specification</a:t>
            </a:r>
          </a:p>
          <a:p>
            <a:pPr marL="285750" indent="-285750">
              <a:lnSpc>
                <a:spcPct val="150000"/>
              </a:lnSpc>
              <a:buFont typeface="Wingdings" panose="05000000000000000000" pitchFamily="2" charset="2"/>
              <a:buChar char="Ø"/>
            </a:pPr>
            <a:r>
              <a:rPr lang="en-US" altLang="en-IN" dirty="0">
                <a:solidFill>
                  <a:schemeClr val="tx2">
                    <a:lumMod val="90000"/>
                    <a:lumOff val="10000"/>
                  </a:schemeClr>
                </a:solidFill>
                <a:latin typeface="Times New Roman" panose="02020603050405020304" pitchFamily="18" charset="0"/>
                <a:cs typeface="Times New Roman" panose="02020603050405020304" pitchFamily="18" charset="0"/>
                <a:sym typeface="+mn-ea"/>
              </a:rPr>
              <a:t>Novelty</a:t>
            </a:r>
          </a:p>
          <a:p>
            <a:pPr marL="285750" indent="-285750">
              <a:lnSpc>
                <a:spcPct val="150000"/>
              </a:lnSpc>
              <a:buFont typeface="Wingdings" panose="05000000000000000000" pitchFamily="2" charset="2"/>
              <a:buChar char="Ø"/>
            </a:pPr>
            <a:r>
              <a:rPr lang="en-US" altLang="en-IN" dirty="0">
                <a:solidFill>
                  <a:schemeClr val="tx2">
                    <a:lumMod val="90000"/>
                    <a:lumOff val="10000"/>
                  </a:schemeClr>
                </a:solidFill>
                <a:latin typeface="Times New Roman" panose="02020603050405020304" pitchFamily="18" charset="0"/>
                <a:cs typeface="Times New Roman" panose="02020603050405020304" pitchFamily="18" charset="0"/>
              </a:rPr>
              <a:t>Implementation and Architecture</a:t>
            </a:r>
          </a:p>
          <a:p>
            <a:pPr marL="285750" indent="-285750">
              <a:lnSpc>
                <a:spcPct val="150000"/>
              </a:lnSpc>
              <a:buFont typeface="Wingdings" panose="05000000000000000000" pitchFamily="2" charset="2"/>
              <a:buChar char="Ø"/>
            </a:pPr>
            <a:r>
              <a:rPr lang="en-US" altLang="en-IN" dirty="0">
                <a:solidFill>
                  <a:schemeClr val="tx2">
                    <a:lumMod val="90000"/>
                    <a:lumOff val="10000"/>
                  </a:schemeClr>
                </a:solidFill>
                <a:latin typeface="Times New Roman" panose="02020603050405020304" pitchFamily="18" charset="0"/>
                <a:cs typeface="Times New Roman" panose="02020603050405020304" pitchFamily="18" charset="0"/>
              </a:rPr>
              <a:t>Sample Code</a:t>
            </a:r>
            <a:endParaRPr lang="en-IN" dirty="0">
              <a:solidFill>
                <a:schemeClr val="tx2">
                  <a:lumMod val="90000"/>
                  <a:lumOff val="10000"/>
                </a:schemeClr>
              </a:solidFill>
              <a:latin typeface="Times New Roman" panose="02020603050405020304" pitchFamily="18" charset="0"/>
              <a:cs typeface="Times New Roman" panose="02020603050405020304" pitchFamily="18" charset="0"/>
            </a:endParaRPr>
          </a:p>
          <a:p>
            <a:pPr marL="285750" indent="-285750">
              <a:lnSpc>
                <a:spcPct val="150000"/>
              </a:lnSpc>
              <a:buFont typeface="Wingdings" panose="05000000000000000000" pitchFamily="2" charset="2"/>
              <a:buChar char="Ø"/>
            </a:pPr>
            <a:r>
              <a:rPr lang="en-IN" dirty="0">
                <a:solidFill>
                  <a:schemeClr val="tx2">
                    <a:lumMod val="90000"/>
                    <a:lumOff val="10000"/>
                  </a:schemeClr>
                </a:solidFill>
                <a:latin typeface="Times New Roman" panose="02020603050405020304" pitchFamily="18" charset="0"/>
                <a:cs typeface="Times New Roman" panose="02020603050405020304" pitchFamily="18" charset="0"/>
                <a:sym typeface="+mn-ea"/>
              </a:rPr>
              <a:t>Results and Discussion</a:t>
            </a:r>
            <a:endParaRPr lang="en-IN" dirty="0">
              <a:solidFill>
                <a:schemeClr val="tx2">
                  <a:lumMod val="90000"/>
                  <a:lumOff val="10000"/>
                </a:schemeClr>
              </a:solidFill>
              <a:latin typeface="Times New Roman" panose="02020603050405020304" pitchFamily="18" charset="0"/>
              <a:cs typeface="Times New Roman" panose="02020603050405020304" pitchFamily="18" charset="0"/>
            </a:endParaRPr>
          </a:p>
          <a:p>
            <a:pPr marL="285750" indent="-285750">
              <a:lnSpc>
                <a:spcPct val="150000"/>
              </a:lnSpc>
              <a:buFont typeface="Wingdings" panose="05000000000000000000" pitchFamily="2" charset="2"/>
              <a:buChar char="Ø"/>
            </a:pPr>
            <a:r>
              <a:rPr lang="en-IN" dirty="0">
                <a:solidFill>
                  <a:schemeClr val="tx2">
                    <a:lumMod val="90000"/>
                    <a:lumOff val="10000"/>
                  </a:schemeClr>
                </a:solidFill>
                <a:latin typeface="Times New Roman" panose="02020603050405020304" pitchFamily="18" charset="0"/>
                <a:cs typeface="Times New Roman" panose="02020603050405020304" pitchFamily="18" charset="0"/>
                <a:sym typeface="+mn-ea"/>
              </a:rPr>
              <a:t>Conclusion</a:t>
            </a:r>
            <a:endParaRPr lang="en-IN" dirty="0">
              <a:solidFill>
                <a:schemeClr val="tx2">
                  <a:lumMod val="90000"/>
                  <a:lumOff val="10000"/>
                </a:schemeClr>
              </a:solidFill>
              <a:latin typeface="Times New Roman" panose="02020603050405020304" pitchFamily="18" charset="0"/>
              <a:cs typeface="Times New Roman" panose="02020603050405020304" pitchFamily="18" charset="0"/>
            </a:endParaRPr>
          </a:p>
          <a:p>
            <a:pPr marL="285750" indent="-285750">
              <a:lnSpc>
                <a:spcPct val="150000"/>
              </a:lnSpc>
              <a:buFont typeface="Wingdings" panose="05000000000000000000" pitchFamily="2" charset="2"/>
              <a:buChar char="Ø"/>
            </a:pPr>
            <a:r>
              <a:rPr lang="en-IN" dirty="0">
                <a:solidFill>
                  <a:schemeClr val="tx2">
                    <a:lumMod val="90000"/>
                    <a:lumOff val="10000"/>
                  </a:schemeClr>
                </a:solidFill>
                <a:latin typeface="Times New Roman" panose="02020603050405020304" pitchFamily="18" charset="0"/>
                <a:cs typeface="Times New Roman" panose="02020603050405020304" pitchFamily="18" charset="0"/>
                <a:sym typeface="+mn-ea"/>
              </a:rPr>
              <a:t>Future Scope</a:t>
            </a:r>
            <a:endParaRPr lang="en-IN" dirty="0">
              <a:solidFill>
                <a:schemeClr val="tx2">
                  <a:lumMod val="90000"/>
                  <a:lumOff val="10000"/>
                </a:schemeClr>
              </a:solidFill>
              <a:latin typeface="Times New Roman" panose="02020603050405020304" pitchFamily="18" charset="0"/>
              <a:cs typeface="Times New Roman" panose="02020603050405020304" pitchFamily="18" charset="0"/>
            </a:endParaRPr>
          </a:p>
          <a:p>
            <a:pPr marL="285750" indent="-285750">
              <a:lnSpc>
                <a:spcPct val="150000"/>
              </a:lnSpc>
              <a:buFont typeface="Wingdings" panose="05000000000000000000" pitchFamily="2" charset="2"/>
              <a:buChar char="Ø"/>
            </a:pPr>
            <a:r>
              <a:rPr lang="en-IN" dirty="0">
                <a:solidFill>
                  <a:schemeClr val="tx2">
                    <a:lumMod val="90000"/>
                    <a:lumOff val="10000"/>
                  </a:schemeClr>
                </a:solidFill>
                <a:latin typeface="Times New Roman" panose="02020603050405020304" pitchFamily="18" charset="0"/>
                <a:cs typeface="Times New Roman" panose="02020603050405020304" pitchFamily="18" charset="0"/>
                <a:sym typeface="+mn-ea"/>
              </a:rPr>
              <a:t>References</a:t>
            </a:r>
          </a:p>
          <a:p>
            <a:pPr marL="285750" indent="-285750">
              <a:lnSpc>
                <a:spcPct val="150000"/>
              </a:lnSpc>
              <a:buFont typeface="Wingdings" panose="05000000000000000000" pitchFamily="2" charset="2"/>
              <a:buChar char="Ø"/>
            </a:pPr>
            <a:r>
              <a:rPr lang="en-US" altLang="en-IN" dirty="0">
                <a:solidFill>
                  <a:schemeClr val="tx2">
                    <a:lumMod val="90000"/>
                    <a:lumOff val="10000"/>
                  </a:schemeClr>
                </a:solidFill>
                <a:latin typeface="Times New Roman" panose="02020603050405020304" pitchFamily="18" charset="0"/>
                <a:cs typeface="Times New Roman" panose="02020603050405020304" pitchFamily="18" charset="0"/>
                <a:sym typeface="+mn-ea"/>
              </a:rPr>
              <a:t>Github Link</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a:xfrm>
            <a:off x="1501928" y="80835"/>
            <a:ext cx="8911687" cy="1280890"/>
          </a:xfrm>
        </p:spPr>
        <p:txBody>
          <a:bodyPr>
            <a:normAutofit/>
          </a:bodyPr>
          <a:lstStyle/>
          <a:p>
            <a:pPr algn="ctr"/>
            <a:r>
              <a:rPr lang="en-US" sz="4800" dirty="0">
                <a:latin typeface="Algerian" panose="04020705040A02060702" pitchFamily="82" charset="0"/>
              </a:rPr>
              <a:t>Future scope</a:t>
            </a:r>
            <a:endParaRPr lang="en-IN" sz="4800" dirty="0">
              <a:latin typeface="Algerian" panose="04020705040A02060702" pitchFamily="82" charset="0"/>
            </a:endParaRPr>
          </a:p>
        </p:txBody>
      </p:sp>
      <p:sp>
        <p:nvSpPr>
          <p:cNvPr id="4" name="Rectangle 1"/>
          <p:cNvSpPr>
            <a:spLocks noGrp="1" noChangeArrowheads="1"/>
          </p:cNvSpPr>
          <p:nvPr>
            <p:ph idx="1"/>
          </p:nvPr>
        </p:nvSpPr>
        <p:spPr bwMode="auto">
          <a:xfrm>
            <a:off x="712335" y="1490632"/>
            <a:ext cx="10358437" cy="2862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just" defTabSz="914400" rtl="0" eaLnBrk="0" fontAlgn="base" latinLnBrk="0" hangingPunct="0">
              <a:lnSpc>
                <a:spcPct val="100000"/>
              </a:lnSpc>
              <a:spcBef>
                <a:spcPct val="0"/>
              </a:spcBef>
              <a:spcAft>
                <a:spcPct val="0"/>
              </a:spcAft>
              <a:buClrTx/>
              <a:buSzTx/>
              <a:buNone/>
            </a:pPr>
            <a:r>
              <a:rPr kumimoji="0" lang="en-US" altLang="en-US" b="0" i="0" u="none" strike="noStrike" cap="none" normalizeH="0" baseline="0" dirty="0">
                <a:ln>
                  <a:noFill/>
                </a:ln>
                <a:effectLst/>
                <a:latin typeface="Times New Roman" panose="02020603050405020304" pitchFamily="18" charset="0"/>
                <a:cs typeface="Times New Roman" panose="02020603050405020304" pitchFamily="18" charset="0"/>
              </a:rPr>
              <a:t>The future of this forest fire detection method involves combining data from various sources like satellite images, weather data, and IoT sensors for more accurate fire detection. Future advancements will refine machine learning and use deep learning techniques like CNNs for image data and RNNs for time-based data to boost detection accuracy. Improving how fire patterns are captured over time and space will help detect fires more precisely, using methods like spatial interpolation and time series analysis. Adding methods to handle uncertainty, such as Bayesian approaches and ensemble models, will make predictions more reliable. Integrating real-time monitoring with decision-making tools will provide quicker and more effective responses to forest fires for stakeholders. </a:t>
            </a:r>
          </a:p>
        </p:txBody>
      </p:sp>
    </p:spTree>
    <p:custDataLst>
      <p:tags r:id="rId1"/>
    </p:custData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a:xfrm>
            <a:off x="1501928" y="80835"/>
            <a:ext cx="8911687" cy="1280890"/>
          </a:xfrm>
        </p:spPr>
        <p:txBody>
          <a:bodyPr>
            <a:normAutofit/>
          </a:bodyPr>
          <a:lstStyle/>
          <a:p>
            <a:pPr algn="ctr"/>
            <a:r>
              <a:rPr lang="en-US" sz="4800" dirty="0">
                <a:latin typeface="Algerian" panose="04020705040A02060702" pitchFamily="82" charset="0"/>
              </a:rPr>
              <a:t>references</a:t>
            </a:r>
            <a:endParaRPr lang="en-IN" sz="4800" dirty="0">
              <a:latin typeface="Algerian" panose="04020705040A02060702" pitchFamily="82" charset="0"/>
            </a:endParaRPr>
          </a:p>
        </p:txBody>
      </p:sp>
      <p:sp>
        <p:nvSpPr>
          <p:cNvPr id="3" name="Content Placeholder 2"/>
          <p:cNvSpPr>
            <a:spLocks noGrp="1"/>
          </p:cNvSpPr>
          <p:nvPr>
            <p:ph idx="1"/>
            <p:custDataLst>
              <p:tags r:id="rId3"/>
            </p:custDataLst>
          </p:nvPr>
        </p:nvSpPr>
        <p:spPr>
          <a:xfrm>
            <a:off x="695960" y="1188720"/>
            <a:ext cx="10800080" cy="5303520"/>
          </a:xfrm>
        </p:spPr>
        <p:txBody>
          <a:bodyPr>
            <a:noAutofit/>
          </a:bodyPr>
          <a:lstStyle/>
          <a:p>
            <a:pPr algn="just">
              <a:buFont typeface="Wingdings" panose="05000000000000000000" pitchFamily="2" charset="2"/>
              <a:buChar char="Ø"/>
            </a:pPr>
            <a:r>
              <a:rPr lang="en-US" sz="1900" dirty="0">
                <a:latin typeface="Times New Roman" panose="02020603050405020304" pitchFamily="18" charset="0"/>
                <a:cs typeface="Times New Roman" panose="02020603050405020304" pitchFamily="18" charset="0"/>
              </a:rPr>
              <a:t>G. Lewis S, Clarke M. Forest plots: trying to see the wood and the trees.[J]. </a:t>
            </a:r>
            <a:r>
              <a:rPr lang="en-US" sz="1900" dirty="0" err="1">
                <a:latin typeface="Times New Roman" panose="02020603050405020304" pitchFamily="18" charset="0"/>
                <a:cs typeface="Times New Roman" panose="02020603050405020304" pitchFamily="18" charset="0"/>
              </a:rPr>
              <a:t>Bmj</a:t>
            </a:r>
            <a:r>
              <a:rPr lang="en-US" sz="1900" dirty="0">
                <a:latin typeface="Times New Roman" panose="02020603050405020304" pitchFamily="18" charset="0"/>
                <a:cs typeface="Times New Roman" panose="02020603050405020304" pitchFamily="18" charset="0"/>
              </a:rPr>
              <a:t>, 2001.</a:t>
            </a:r>
          </a:p>
          <a:p>
            <a:pPr algn="just">
              <a:buFont typeface="Wingdings" panose="05000000000000000000" pitchFamily="2" charset="2"/>
              <a:buChar char="Ø"/>
            </a:pPr>
            <a:r>
              <a:rPr lang="en-US" sz="1900" dirty="0">
                <a:latin typeface="Times New Roman" panose="02020603050405020304" pitchFamily="18" charset="0"/>
                <a:cs typeface="Times New Roman" panose="02020603050405020304" pitchFamily="18" charset="0"/>
              </a:rPr>
              <a:t>Turner D, Lewis M, Ostendorf B. Spatial indicators of fire risk in the arid and semi-arid zone of Australia[J]. Ecological Indicators, 2011.</a:t>
            </a:r>
          </a:p>
          <a:p>
            <a:pPr algn="just">
              <a:buFont typeface="Wingdings" panose="05000000000000000000" pitchFamily="2" charset="2"/>
              <a:buChar char="Ø"/>
            </a:pPr>
            <a:r>
              <a:rPr lang="en-US" sz="1900" dirty="0" err="1">
                <a:latin typeface="Times New Roman" panose="02020603050405020304" pitchFamily="18" charset="0"/>
                <a:cs typeface="Times New Roman" panose="02020603050405020304" pitchFamily="18" charset="0"/>
              </a:rPr>
              <a:t>Adab</a:t>
            </a:r>
            <a:r>
              <a:rPr lang="en-US" sz="1900" dirty="0">
                <a:latin typeface="Times New Roman" panose="02020603050405020304" pitchFamily="18" charset="0"/>
                <a:cs typeface="Times New Roman" panose="02020603050405020304" pitchFamily="18" charset="0"/>
              </a:rPr>
              <a:t> H. Using Probabilistic Methods to Evaluate </a:t>
            </a:r>
            <a:r>
              <a:rPr lang="en-US" sz="1900" dirty="0" err="1">
                <a:latin typeface="Times New Roman" panose="02020603050405020304" pitchFamily="18" charset="0"/>
                <a:cs typeface="Times New Roman" panose="02020603050405020304" pitchFamily="18" charset="0"/>
              </a:rPr>
              <a:t>Landfire</a:t>
            </a:r>
            <a:r>
              <a:rPr lang="en-US" sz="1900" dirty="0">
                <a:latin typeface="Times New Roman" panose="02020603050405020304" pitchFamily="18" charset="0"/>
                <a:cs typeface="Times New Roman" panose="02020603050405020304" pitchFamily="18" charset="0"/>
              </a:rPr>
              <a:t> Hazard[C]// International Conference on Environmental Engineering. 2016.</a:t>
            </a:r>
          </a:p>
          <a:p>
            <a:pPr algn="just">
              <a:buFont typeface="Wingdings" panose="05000000000000000000" pitchFamily="2" charset="2"/>
              <a:buChar char="Ø"/>
            </a:pPr>
            <a:r>
              <a:rPr lang="en-US" sz="1900" dirty="0">
                <a:latin typeface="Times New Roman" panose="02020603050405020304" pitchFamily="18" charset="0"/>
                <a:cs typeface="Times New Roman" panose="02020603050405020304" pitchFamily="18" charset="0"/>
              </a:rPr>
              <a:t>Lei Z, Lu J. Distributed coverage of forest fire border based on WSN[C]// International Conference on Industrial and Information Systems. IEEE, 2010. </a:t>
            </a:r>
          </a:p>
          <a:p>
            <a:pPr algn="just">
              <a:buFont typeface="Wingdings" panose="05000000000000000000" pitchFamily="2" charset="2"/>
              <a:buChar char="Ø"/>
            </a:pPr>
            <a:r>
              <a:rPr lang="en-US" sz="1900" dirty="0">
                <a:latin typeface="Times New Roman" panose="02020603050405020304" pitchFamily="18" charset="0"/>
                <a:cs typeface="Times New Roman" panose="02020603050405020304" pitchFamily="18" charset="0"/>
              </a:rPr>
              <a:t>Jadhav P., Deshmukh V., et al. Forest fire monitoring system based on Zig-Bee wireless sensor network[J]. Internation Journal of Emerging Technology and Advanced Engineering, 2012.</a:t>
            </a:r>
          </a:p>
          <a:p>
            <a:pPr algn="just">
              <a:buFont typeface="Wingdings" panose="05000000000000000000" pitchFamily="2" charset="2"/>
              <a:buChar char="Ø"/>
            </a:pPr>
            <a:r>
              <a:rPr lang="en-US" sz="1900" dirty="0">
                <a:latin typeface="Times New Roman" panose="02020603050405020304" pitchFamily="18" charset="0"/>
                <a:cs typeface="Times New Roman" panose="02020603050405020304" pitchFamily="18" charset="0"/>
              </a:rPr>
              <a:t>Liu L Y, Fan X J. The Design of System to Texture Feature Analysis Based on Gray Level Co-Occurrence Matrix[J]. Applied Mechanics &amp; Materials, 2015.</a:t>
            </a:r>
            <a:endParaRPr lang="en-US" sz="1700" dirty="0">
              <a:solidFill>
                <a:schemeClr val="tx1"/>
              </a:solidFill>
              <a:latin typeface="Times New Roman" panose="02020603050405020304" pitchFamily="18" charset="0"/>
              <a:cs typeface="Times New Roman" panose="02020603050405020304" pitchFamily="18" charset="0"/>
            </a:endParaRPr>
          </a:p>
        </p:txBody>
      </p:sp>
    </p:spTree>
    <p:custDataLst>
      <p:tags r:id="rId1"/>
    </p:custData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Autofit/>
          </a:bodyPr>
          <a:lstStyle/>
          <a:p>
            <a:r>
              <a:rPr lang="en-US" sz="4800">
                <a:latin typeface="Algerian" panose="04020705040A02060702" pitchFamily="82" charset="0"/>
                <a:cs typeface="Algerian" panose="04020705040A02060702" pitchFamily="82" charset="0"/>
              </a:rPr>
              <a:t>GITHUB LINK</a:t>
            </a:r>
          </a:p>
        </p:txBody>
      </p:sp>
      <p:sp>
        <p:nvSpPr>
          <p:cNvPr id="5" name="Text Box 4">
            <a:hlinkClick r:id="rId2" action="ppaction://hlinkfile"/>
          </p:cNvPr>
          <p:cNvSpPr txBox="1"/>
          <p:nvPr/>
        </p:nvSpPr>
        <p:spPr>
          <a:xfrm>
            <a:off x="5718810" y="2874010"/>
            <a:ext cx="4064000" cy="914400"/>
          </a:xfrm>
          <a:prstGeom prst="rect">
            <a:avLst/>
          </a:prstGeom>
          <a:noFill/>
        </p:spPr>
        <p:txBody>
          <a:bodyPr wrap="square" lIns="0" tIns="0" rIns="0" bIns="0" rtlCol="0" anchor="b">
            <a:normAutofit/>
          </a:bodyPr>
          <a:lstStyle/>
          <a:p>
            <a:pPr algn="r">
              <a:lnSpc>
                <a:spcPct val="100000"/>
              </a:lnSpc>
            </a:pPr>
            <a:endParaRPr lang="en-US" sz="2000" b="1" spc="300" dirty="0">
              <a:solidFill>
                <a:schemeClr val="accent1">
                  <a:lumMod val="50000"/>
                </a:schemeClr>
              </a:solidFill>
              <a:latin typeface="+mj-ea"/>
              <a:ea typeface="+mj-ea"/>
            </a:endParaRPr>
          </a:p>
        </p:txBody>
      </p:sp>
      <p:sp>
        <p:nvSpPr>
          <p:cNvPr id="6" name="Text Box 5"/>
          <p:cNvSpPr txBox="1"/>
          <p:nvPr/>
        </p:nvSpPr>
        <p:spPr>
          <a:xfrm>
            <a:off x="1168400" y="2405380"/>
            <a:ext cx="9854565" cy="720725"/>
          </a:xfrm>
          <a:prstGeom prst="rect">
            <a:avLst/>
          </a:prstGeom>
          <a:noFill/>
        </p:spPr>
        <p:txBody>
          <a:bodyPr wrap="square" lIns="0" tIns="0" rIns="0" bIns="0" rtlCol="0" anchor="b">
            <a:noAutofit/>
          </a:bodyPr>
          <a:lstStyle/>
          <a:p>
            <a:pPr algn="r">
              <a:lnSpc>
                <a:spcPct val="100000"/>
              </a:lnSpc>
            </a:pPr>
            <a:r>
              <a:rPr lang="en-US" sz="2400" b="1" spc="300" dirty="0">
                <a:solidFill>
                  <a:schemeClr val="accent1">
                    <a:lumMod val="50000"/>
                  </a:schemeClr>
                </a:solidFill>
                <a:latin typeface="Times New Roman" panose="02020603050405020304" pitchFamily="18" charset="0"/>
                <a:ea typeface="+mj-ea"/>
                <a:cs typeface="Times New Roman" panose="02020603050405020304" pitchFamily="18" charset="0"/>
                <a:hlinkClick r:id="rId3" action="ppaction://hlinksldjump"/>
              </a:rPr>
              <a:t>https://github.com/Rahul1418/Forest-Fire-Identification</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3"/>
          <p:cNvSpPr txBox="1"/>
          <p:nvPr/>
        </p:nvSpPr>
        <p:spPr>
          <a:xfrm>
            <a:off x="3270250" y="2720340"/>
            <a:ext cx="4537710" cy="914400"/>
          </a:xfrm>
          <a:prstGeom prst="rect">
            <a:avLst/>
          </a:prstGeom>
          <a:noFill/>
        </p:spPr>
        <p:txBody>
          <a:bodyPr wrap="square" lIns="0" tIns="0" rIns="0" bIns="0" rtlCol="0" anchor="b">
            <a:noAutofit/>
          </a:bodyPr>
          <a:lstStyle/>
          <a:p>
            <a:pPr algn="r">
              <a:lnSpc>
                <a:spcPct val="100000"/>
              </a:lnSpc>
            </a:pPr>
            <a:r>
              <a:rPr lang="en-US" sz="6600" b="1" spc="300" dirty="0">
                <a:solidFill>
                  <a:schemeClr val="accent1">
                    <a:lumMod val="50000"/>
                  </a:schemeClr>
                </a:solidFill>
                <a:latin typeface="Script MT Bold" panose="03040602040607080904" charset="0"/>
                <a:ea typeface="+mj-ea"/>
                <a:cs typeface="Script MT Bold" panose="03040602040607080904" charset="0"/>
              </a:rPr>
              <a:t>Thank you</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a:xfrm>
            <a:off x="1161415" y="221616"/>
            <a:ext cx="9316085" cy="790755"/>
          </a:xfrm>
        </p:spPr>
        <p:txBody>
          <a:bodyPr>
            <a:normAutofit/>
          </a:bodyPr>
          <a:lstStyle/>
          <a:p>
            <a:pPr algn="ctr"/>
            <a:r>
              <a:rPr lang="en-US" sz="4000" dirty="0">
                <a:latin typeface="Algerian" panose="04020705040A02060702" pitchFamily="82" charset="0"/>
              </a:rPr>
              <a:t>ABSTRACT</a:t>
            </a:r>
            <a:endParaRPr lang="en-IN" sz="4000" dirty="0">
              <a:latin typeface="Algerian" panose="04020705040A02060702" pitchFamily="82" charset="0"/>
            </a:endParaRPr>
          </a:p>
        </p:txBody>
      </p:sp>
      <p:sp>
        <p:nvSpPr>
          <p:cNvPr id="5" name="Rectangle 2"/>
          <p:cNvSpPr>
            <a:spLocks noGrp="1" noChangeArrowheads="1"/>
          </p:cNvSpPr>
          <p:nvPr>
            <p:ph idx="1"/>
          </p:nvPr>
        </p:nvSpPr>
        <p:spPr bwMode="auto">
          <a:xfrm>
            <a:off x="359228" y="1277857"/>
            <a:ext cx="10891157" cy="2246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just" defTabSz="914400" rtl="0" eaLnBrk="0" fontAlgn="base" latinLnBrk="0" hangingPunct="0">
              <a:lnSpc>
                <a:spcPct val="100000"/>
              </a:lnSpc>
              <a:spcBef>
                <a:spcPct val="0"/>
              </a:spcBef>
              <a:spcAft>
                <a:spcPct val="0"/>
              </a:spcAft>
              <a:buClrTx/>
              <a:buSzTx/>
              <a:buNone/>
            </a:pPr>
            <a:r>
              <a:rPr kumimoji="0" lang="en-US" altLang="en-US" b="0" i="0" u="none" strike="noStrike" cap="none" normalizeH="0" baseline="0" dirty="0">
                <a:ln>
                  <a:noFill/>
                </a:ln>
                <a:effectLst/>
                <a:latin typeface="Times New Roman" panose="02020603050405020304" pitchFamily="18" charset="0"/>
                <a:cs typeface="Times New Roman" panose="02020603050405020304" pitchFamily="18" charset="0"/>
              </a:rPr>
              <a:t>The study focuses on automatically detecting forest fires using drone (UAV) videos for faster and more efficient real-time monitoring.</a:t>
            </a:r>
            <a:r>
              <a:rPr lang="en-US" altLang="en-US" dirty="0">
                <a:latin typeface="Times New Roman" panose="02020603050405020304" pitchFamily="18" charset="0"/>
                <a:cs typeface="Times New Roman" panose="02020603050405020304" pitchFamily="18" charset="0"/>
              </a:rPr>
              <a:t> </a:t>
            </a:r>
            <a:r>
              <a:rPr kumimoji="0" lang="en-US" altLang="en-US" b="0" i="0" u="none" strike="noStrike" cap="none" normalizeH="0" baseline="0" dirty="0">
                <a:ln>
                  <a:noFill/>
                </a:ln>
                <a:effectLst/>
                <a:latin typeface="Times New Roman" panose="02020603050405020304" pitchFamily="18" charset="0"/>
                <a:cs typeface="Times New Roman" panose="02020603050405020304" pitchFamily="18" charset="0"/>
              </a:rPr>
              <a:t>Motion detection is done using dense optical flow, while background modeling removes unnecessary background details. The system extracts important information, like energy and texture patterns, from the video to identify fire areas. These metrics help differentiate between fire and non-fire regions. The method was tested and performed better than traditional fire detection techniques, making it more reliable. The study advances forest fire monitoring by integrating drones and dynamic video analysis. </a:t>
            </a:r>
          </a:p>
        </p:txBody>
      </p:sp>
      <p:pic>
        <p:nvPicPr>
          <p:cNvPr id="7" name="Picture 6"/>
          <p:cNvPicPr>
            <a:picLocks noChangeAspect="1"/>
          </p:cNvPicPr>
          <p:nvPr/>
        </p:nvPicPr>
        <p:blipFill>
          <a:blip r:embed="rId4"/>
          <a:stretch>
            <a:fillRect/>
          </a:stretch>
        </p:blipFill>
        <p:spPr>
          <a:xfrm>
            <a:off x="3736885" y="3983989"/>
            <a:ext cx="3815080" cy="2652395"/>
          </a:xfrm>
          <a:prstGeom prst="rect">
            <a:avLst/>
          </a:prstGeom>
        </p:spPr>
      </p:pic>
    </p:spTree>
    <p:custDataLst>
      <p:tags r:id="rId1"/>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18872" y="55455"/>
            <a:ext cx="3516813" cy="720000"/>
          </a:xfrm>
        </p:spPr>
        <p:txBody>
          <a:bodyPr>
            <a:normAutofit/>
          </a:bodyPr>
          <a:lstStyle/>
          <a:p>
            <a:r>
              <a:rPr lang="en-US" sz="4000" dirty="0">
                <a:latin typeface="Algerian" panose="04020705040A02060702" pitchFamily="82" charset="0"/>
              </a:rPr>
              <a:t>introduction</a:t>
            </a:r>
          </a:p>
        </p:txBody>
      </p:sp>
      <p:sp>
        <p:nvSpPr>
          <p:cNvPr id="4" name="Rectangle 1"/>
          <p:cNvSpPr>
            <a:spLocks noGrp="1" noChangeArrowheads="1"/>
          </p:cNvSpPr>
          <p:nvPr>
            <p:ph type="body" idx="1"/>
          </p:nvPr>
        </p:nvSpPr>
        <p:spPr bwMode="auto">
          <a:xfrm>
            <a:off x="324664" y="495402"/>
            <a:ext cx="11705227" cy="37548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b="0" i="0" u="none" strike="noStrike" cap="none" normalizeH="0" baseline="0" dirty="0">
                <a:ln>
                  <a:noFill/>
                </a:ln>
                <a:effectLst/>
                <a:latin typeface="Times New Roman" panose="02020603050405020304" pitchFamily="18" charset="0"/>
                <a:cs typeface="Times New Roman" panose="02020603050405020304" pitchFamily="18" charset="0"/>
              </a:rPr>
              <a:t> Detecting forest fires is important to protect natural resources and maintain environmental sustainability.</a:t>
            </a:r>
          </a:p>
          <a:p>
            <a:pPr marL="0" marR="0" lvl="0" indent="0" algn="l" defTabSz="914400" rtl="0" eaLnBrk="0" fontAlgn="base" latinLnBrk="0" hangingPunct="0">
              <a:lnSpc>
                <a:spcPct val="100000"/>
              </a:lnSpc>
              <a:spcBef>
                <a:spcPct val="0"/>
              </a:spcBef>
              <a:spcAft>
                <a:spcPct val="0"/>
              </a:spcAft>
              <a:buClrTx/>
              <a:buSzTx/>
              <a:buNone/>
            </a:pPr>
            <a:endParaRPr kumimoji="0" lang="en-US" altLang="en-US" b="0" i="0" u="none" strike="noStrike" cap="none" normalizeH="0" baseline="0" dirty="0">
              <a:ln>
                <a:noFill/>
              </a:ln>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b="0" i="0" u="none" strike="noStrike" cap="none" normalizeH="0" baseline="0" dirty="0">
                <a:ln>
                  <a:noFill/>
                </a:ln>
                <a:effectLst/>
                <a:latin typeface="Times New Roman" panose="02020603050405020304" pitchFamily="18" charset="0"/>
                <a:cs typeface="Times New Roman" panose="02020603050405020304" pitchFamily="18" charset="0"/>
              </a:rPr>
              <a:t> Traditional methods like satellite imaging and sensor networks have problems such as slow updates and high costs, limiting their effectiveness.</a:t>
            </a:r>
          </a:p>
          <a:p>
            <a:pPr marL="0" marR="0" lvl="0" indent="0" algn="l" defTabSz="914400" rtl="0" eaLnBrk="0" fontAlgn="base" latinLnBrk="0" hangingPunct="0">
              <a:lnSpc>
                <a:spcPct val="100000"/>
              </a:lnSpc>
              <a:spcBef>
                <a:spcPct val="0"/>
              </a:spcBef>
              <a:spcAft>
                <a:spcPct val="0"/>
              </a:spcAft>
              <a:buClrTx/>
              <a:buSzTx/>
              <a:buNone/>
            </a:pPr>
            <a:endParaRPr kumimoji="0" lang="en-US" altLang="en-US" b="0" i="0" u="none" strike="noStrike" cap="none" normalizeH="0" baseline="0" dirty="0">
              <a:ln>
                <a:noFill/>
              </a:ln>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b="0" i="0" u="none" strike="noStrike" cap="none" normalizeH="0" baseline="0" dirty="0">
                <a:ln>
                  <a:noFill/>
                </a:ln>
                <a:effectLst/>
                <a:latin typeface="Times New Roman" panose="02020603050405020304" pitchFamily="18" charset="0"/>
                <a:cs typeface="Times New Roman" panose="02020603050405020304" pitchFamily="18" charset="0"/>
              </a:rPr>
              <a:t> A drone (UAV)-based approach offers a better solution for real-time, efficient fire monitoring.</a:t>
            </a:r>
          </a:p>
          <a:p>
            <a:pPr marL="0" marR="0" lvl="0" indent="0" algn="l" defTabSz="914400" rtl="0" eaLnBrk="0" fontAlgn="base" latinLnBrk="0" hangingPunct="0">
              <a:lnSpc>
                <a:spcPct val="100000"/>
              </a:lnSpc>
              <a:spcBef>
                <a:spcPct val="0"/>
              </a:spcBef>
              <a:spcAft>
                <a:spcPct val="0"/>
              </a:spcAft>
              <a:buClrTx/>
              <a:buSzTx/>
              <a:buNone/>
            </a:pPr>
            <a:endParaRPr kumimoji="0" lang="en-US" altLang="en-US" b="0" i="0" u="none" strike="noStrike" cap="none" normalizeH="0" baseline="0" dirty="0">
              <a:ln>
                <a:noFill/>
              </a:ln>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b="0" i="0" u="none" strike="noStrike" cap="none" normalizeH="0" baseline="0" dirty="0">
                <a:ln>
                  <a:noFill/>
                </a:ln>
                <a:effectLst/>
                <a:latin typeface="Times New Roman" panose="02020603050405020304" pitchFamily="18" charset="0"/>
                <a:cs typeface="Times New Roman" panose="02020603050405020304" pitchFamily="18" charset="0"/>
              </a:rPr>
              <a:t> This research uses drone video analysis to detect forest fires by applying advanced image processing techniques.</a:t>
            </a:r>
          </a:p>
          <a:p>
            <a:pPr marL="0" marR="0" lvl="0" indent="0" algn="l" defTabSz="914400" rtl="0" eaLnBrk="0" fontAlgn="base" latinLnBrk="0" hangingPunct="0">
              <a:lnSpc>
                <a:spcPct val="100000"/>
              </a:lnSpc>
              <a:spcBef>
                <a:spcPct val="0"/>
              </a:spcBef>
              <a:spcAft>
                <a:spcPct val="0"/>
              </a:spcAft>
              <a:buClrTx/>
              <a:buSzTx/>
              <a:buNone/>
            </a:pPr>
            <a:endParaRPr kumimoji="0" lang="en-US" altLang="en-US" b="0" i="0" u="none" strike="noStrike" cap="none" normalizeH="0" baseline="0" dirty="0">
              <a:ln>
                <a:noFill/>
              </a:ln>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b="0" i="0" u="none" strike="noStrike" cap="none" normalizeH="0" baseline="0" dirty="0">
                <a:ln>
                  <a:noFill/>
                </a:ln>
                <a:effectLst/>
                <a:latin typeface="Times New Roman" panose="02020603050405020304" pitchFamily="18" charset="0"/>
                <a:cs typeface="Times New Roman" panose="02020603050405020304" pitchFamily="18" charset="0"/>
              </a:rPr>
              <a:t> The method addresses challenges like changing backgrounds and improves the accuracy of fire detection.</a:t>
            </a:r>
          </a:p>
        </p:txBody>
      </p:sp>
      <p:pic>
        <p:nvPicPr>
          <p:cNvPr id="6" name="Picture 5"/>
          <p:cNvPicPr>
            <a:picLocks noChangeAspect="1"/>
          </p:cNvPicPr>
          <p:nvPr/>
        </p:nvPicPr>
        <p:blipFill>
          <a:blip r:embed="rId2"/>
          <a:stretch>
            <a:fillRect/>
          </a:stretch>
        </p:blipFill>
        <p:spPr>
          <a:xfrm>
            <a:off x="3940266" y="4250276"/>
            <a:ext cx="4099195" cy="253365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a:xfrm>
            <a:off x="1562842" y="66675"/>
            <a:ext cx="8911590" cy="1174750"/>
          </a:xfrm>
        </p:spPr>
        <p:txBody>
          <a:bodyPr>
            <a:normAutofit/>
          </a:bodyPr>
          <a:lstStyle/>
          <a:p>
            <a:pPr algn="ctr"/>
            <a:r>
              <a:rPr lang="en-IN" sz="4000" dirty="0">
                <a:latin typeface="Algerian" panose="04020705040A02060702" pitchFamily="82" charset="0"/>
              </a:rPr>
              <a:t>Literature survey</a:t>
            </a:r>
          </a:p>
        </p:txBody>
      </p:sp>
      <p:sp>
        <p:nvSpPr>
          <p:cNvPr id="3" name="Content Placeholder 2"/>
          <p:cNvSpPr>
            <a:spLocks noGrp="1"/>
          </p:cNvSpPr>
          <p:nvPr>
            <p:ph idx="1"/>
            <p:custDataLst>
              <p:tags r:id="rId3"/>
            </p:custDataLst>
          </p:nvPr>
        </p:nvSpPr>
        <p:spPr/>
        <p:txBody>
          <a:bodyPr>
            <a:noAutofit/>
          </a:bodyPr>
          <a:lstStyle/>
          <a:p>
            <a:pPr marL="0" indent="0" algn="just">
              <a:buNone/>
            </a:pPr>
            <a:r>
              <a:rPr lang="en-US" sz="1900" dirty="0">
                <a:latin typeface="Times New Roman" panose="02020603050405020304" pitchFamily="18" charset="0"/>
                <a:cs typeface="Times New Roman" panose="02020603050405020304" pitchFamily="18" charset="0"/>
              </a:rPr>
              <a:t>	</a:t>
            </a:r>
          </a:p>
          <a:p>
            <a:pPr marL="0" indent="0" algn="just">
              <a:buNone/>
            </a:pPr>
            <a:endParaRPr lang="en-US" sz="1900" dirty="0">
              <a:latin typeface="Times New Roman" panose="02020603050405020304" pitchFamily="18" charset="0"/>
              <a:cs typeface="Times New Roman" panose="02020603050405020304" pitchFamily="18" charset="0"/>
            </a:endParaRPr>
          </a:p>
        </p:txBody>
      </p:sp>
      <p:graphicFrame>
        <p:nvGraphicFramePr>
          <p:cNvPr id="4" name="Table 3"/>
          <p:cNvGraphicFramePr>
            <a:graphicFrameLocks noGrp="1"/>
          </p:cNvGraphicFramePr>
          <p:nvPr/>
        </p:nvGraphicFramePr>
        <p:xfrm>
          <a:off x="695959" y="1232898"/>
          <a:ext cx="10800002" cy="4994274"/>
        </p:xfrm>
        <a:graphic>
          <a:graphicData uri="http://schemas.openxmlformats.org/drawingml/2006/table">
            <a:tbl>
              <a:tblPr/>
              <a:tblGrid>
                <a:gridCol w="1857014">
                  <a:extLst>
                    <a:ext uri="{9D8B030D-6E8A-4147-A177-3AD203B41FA5}">
                      <a16:colId xmlns:a16="http://schemas.microsoft.com/office/drawing/2014/main" val="20000"/>
                    </a:ext>
                  </a:extLst>
                </a:gridCol>
                <a:gridCol w="2462988">
                  <a:extLst>
                    <a:ext uri="{9D8B030D-6E8A-4147-A177-3AD203B41FA5}">
                      <a16:colId xmlns:a16="http://schemas.microsoft.com/office/drawing/2014/main" val="20001"/>
                    </a:ext>
                  </a:extLst>
                </a:gridCol>
                <a:gridCol w="2146814">
                  <a:extLst>
                    <a:ext uri="{9D8B030D-6E8A-4147-A177-3AD203B41FA5}">
                      <a16:colId xmlns:a16="http://schemas.microsoft.com/office/drawing/2014/main" val="20002"/>
                    </a:ext>
                  </a:extLst>
                </a:gridCol>
                <a:gridCol w="2173186">
                  <a:extLst>
                    <a:ext uri="{9D8B030D-6E8A-4147-A177-3AD203B41FA5}">
                      <a16:colId xmlns:a16="http://schemas.microsoft.com/office/drawing/2014/main" val="20003"/>
                    </a:ext>
                  </a:extLst>
                </a:gridCol>
                <a:gridCol w="2160000">
                  <a:extLst>
                    <a:ext uri="{9D8B030D-6E8A-4147-A177-3AD203B41FA5}">
                      <a16:colId xmlns:a16="http://schemas.microsoft.com/office/drawing/2014/main" val="20004"/>
                    </a:ext>
                  </a:extLst>
                </a:gridCol>
              </a:tblGrid>
              <a:tr h="202672">
                <a:tc>
                  <a:txBody>
                    <a:bodyPr/>
                    <a:lstStyle/>
                    <a:p>
                      <a:r>
                        <a:rPr lang="en-US" sz="1100" b="1" dirty="0">
                          <a:solidFill>
                            <a:schemeClr val="tx2">
                              <a:lumMod val="90000"/>
                              <a:lumOff val="10000"/>
                            </a:schemeClr>
                          </a:solidFill>
                          <a:latin typeface="Times New Roman" panose="02020603050405020304" pitchFamily="18" charset="0"/>
                          <a:cs typeface="Times New Roman" panose="02020603050405020304" pitchFamily="18" charset="0"/>
                        </a:rPr>
                        <a:t>Authors</a:t>
                      </a:r>
                      <a:endParaRPr lang="en-US" sz="1100" dirty="0">
                        <a:solidFill>
                          <a:schemeClr val="tx2">
                            <a:lumMod val="90000"/>
                            <a:lumOff val="10000"/>
                          </a:schemeClr>
                        </a:solidFill>
                        <a:latin typeface="Times New Roman" panose="02020603050405020304" pitchFamily="18" charset="0"/>
                        <a:cs typeface="Times New Roman" panose="02020603050405020304" pitchFamily="18" charset="0"/>
                      </a:endParaRPr>
                    </a:p>
                  </a:txBody>
                  <a:tcPr marL="32930" marR="32930" marT="16465" marB="16465" anchor="ctr">
                    <a:lnL>
                      <a:noFill/>
                    </a:lnL>
                    <a:lnR>
                      <a:noFill/>
                    </a:lnR>
                    <a:lnT>
                      <a:noFill/>
                    </a:lnT>
                    <a:lnB>
                      <a:noFill/>
                    </a:lnB>
                    <a:noFill/>
                  </a:tcPr>
                </a:tc>
                <a:tc>
                  <a:txBody>
                    <a:bodyPr/>
                    <a:lstStyle/>
                    <a:p>
                      <a:r>
                        <a:rPr lang="en-US" sz="1100" b="1" dirty="0">
                          <a:solidFill>
                            <a:schemeClr val="tx2">
                              <a:lumMod val="90000"/>
                              <a:lumOff val="10000"/>
                            </a:schemeClr>
                          </a:solidFill>
                          <a:latin typeface="Times New Roman" panose="02020603050405020304" pitchFamily="18" charset="0"/>
                          <a:cs typeface="Times New Roman" panose="02020603050405020304" pitchFamily="18" charset="0"/>
                        </a:rPr>
                        <a:t>Title of Research</a:t>
                      </a:r>
                      <a:endParaRPr lang="en-US" sz="1100" dirty="0">
                        <a:solidFill>
                          <a:schemeClr val="tx2">
                            <a:lumMod val="90000"/>
                            <a:lumOff val="10000"/>
                          </a:schemeClr>
                        </a:solidFill>
                        <a:latin typeface="Times New Roman" panose="02020603050405020304" pitchFamily="18" charset="0"/>
                        <a:cs typeface="Times New Roman" panose="02020603050405020304" pitchFamily="18" charset="0"/>
                      </a:endParaRPr>
                    </a:p>
                  </a:txBody>
                  <a:tcPr marL="32930" marR="32930" marT="16465" marB="16465" anchor="ctr">
                    <a:lnL>
                      <a:noFill/>
                    </a:lnL>
                    <a:lnR>
                      <a:noFill/>
                    </a:lnR>
                    <a:lnT>
                      <a:noFill/>
                    </a:lnT>
                    <a:lnB>
                      <a:noFill/>
                    </a:lnB>
                    <a:noFill/>
                  </a:tcPr>
                </a:tc>
                <a:tc>
                  <a:txBody>
                    <a:bodyPr/>
                    <a:lstStyle/>
                    <a:p>
                      <a:r>
                        <a:rPr lang="en-US" sz="1100" b="1" dirty="0">
                          <a:solidFill>
                            <a:schemeClr val="tx2">
                              <a:lumMod val="90000"/>
                              <a:lumOff val="10000"/>
                            </a:schemeClr>
                          </a:solidFill>
                          <a:latin typeface="Times New Roman" panose="02020603050405020304" pitchFamily="18" charset="0"/>
                          <a:cs typeface="Times New Roman" panose="02020603050405020304" pitchFamily="18" charset="0"/>
                        </a:rPr>
                        <a:t>Methodology</a:t>
                      </a:r>
                      <a:endParaRPr lang="en-US" sz="1100" dirty="0">
                        <a:solidFill>
                          <a:schemeClr val="tx2">
                            <a:lumMod val="90000"/>
                            <a:lumOff val="10000"/>
                          </a:schemeClr>
                        </a:solidFill>
                        <a:latin typeface="Times New Roman" panose="02020603050405020304" pitchFamily="18" charset="0"/>
                        <a:cs typeface="Times New Roman" panose="02020603050405020304" pitchFamily="18" charset="0"/>
                      </a:endParaRPr>
                    </a:p>
                  </a:txBody>
                  <a:tcPr marL="32930" marR="32930" marT="16465" marB="16465" anchor="ctr">
                    <a:lnL>
                      <a:noFill/>
                    </a:lnL>
                    <a:lnR>
                      <a:noFill/>
                    </a:lnR>
                    <a:lnT>
                      <a:noFill/>
                    </a:lnT>
                    <a:lnB>
                      <a:noFill/>
                    </a:lnB>
                    <a:noFill/>
                  </a:tcPr>
                </a:tc>
                <a:tc>
                  <a:txBody>
                    <a:bodyPr/>
                    <a:lstStyle/>
                    <a:p>
                      <a:r>
                        <a:rPr lang="en-US" sz="1100" b="1" dirty="0">
                          <a:solidFill>
                            <a:schemeClr val="tx2">
                              <a:lumMod val="90000"/>
                              <a:lumOff val="10000"/>
                            </a:schemeClr>
                          </a:solidFill>
                          <a:latin typeface="Times New Roman" panose="02020603050405020304" pitchFamily="18" charset="0"/>
                          <a:cs typeface="Times New Roman" panose="02020603050405020304" pitchFamily="18" charset="0"/>
                        </a:rPr>
                        <a:t>Advantages</a:t>
                      </a:r>
                      <a:endParaRPr lang="en-US" sz="1100" dirty="0">
                        <a:solidFill>
                          <a:schemeClr val="tx2">
                            <a:lumMod val="90000"/>
                            <a:lumOff val="10000"/>
                          </a:schemeClr>
                        </a:solidFill>
                        <a:latin typeface="Times New Roman" panose="02020603050405020304" pitchFamily="18" charset="0"/>
                        <a:cs typeface="Times New Roman" panose="02020603050405020304" pitchFamily="18" charset="0"/>
                      </a:endParaRPr>
                    </a:p>
                  </a:txBody>
                  <a:tcPr marL="32930" marR="32930" marT="16465" marB="16465" anchor="ctr">
                    <a:lnL>
                      <a:noFill/>
                    </a:lnL>
                    <a:lnR>
                      <a:noFill/>
                    </a:lnR>
                    <a:lnT>
                      <a:noFill/>
                    </a:lnT>
                    <a:lnB>
                      <a:noFill/>
                    </a:lnB>
                    <a:noFill/>
                  </a:tcPr>
                </a:tc>
                <a:tc>
                  <a:txBody>
                    <a:bodyPr/>
                    <a:lstStyle/>
                    <a:p>
                      <a:r>
                        <a:rPr lang="en-US" sz="1100" b="1" dirty="0">
                          <a:solidFill>
                            <a:schemeClr val="tx2">
                              <a:lumMod val="90000"/>
                              <a:lumOff val="10000"/>
                            </a:schemeClr>
                          </a:solidFill>
                          <a:latin typeface="Times New Roman" panose="02020603050405020304" pitchFamily="18" charset="0"/>
                          <a:cs typeface="Times New Roman" panose="02020603050405020304" pitchFamily="18" charset="0"/>
                        </a:rPr>
                        <a:t>Disadvantages</a:t>
                      </a:r>
                      <a:endParaRPr lang="en-US" sz="1100" dirty="0">
                        <a:solidFill>
                          <a:schemeClr val="tx2">
                            <a:lumMod val="90000"/>
                            <a:lumOff val="10000"/>
                          </a:schemeClr>
                        </a:solidFill>
                        <a:latin typeface="Times New Roman" panose="02020603050405020304" pitchFamily="18" charset="0"/>
                        <a:cs typeface="Times New Roman" panose="02020603050405020304" pitchFamily="18" charset="0"/>
                      </a:endParaRPr>
                    </a:p>
                  </a:txBody>
                  <a:tcPr marL="32930" marR="32930" marT="16465" marB="16465" anchor="ctr">
                    <a:lnL>
                      <a:noFill/>
                    </a:lnL>
                    <a:lnR>
                      <a:noFill/>
                    </a:lnR>
                    <a:lnT>
                      <a:noFill/>
                    </a:lnT>
                    <a:lnB>
                      <a:noFill/>
                    </a:lnB>
                    <a:noFill/>
                  </a:tcPr>
                </a:tc>
                <a:extLst>
                  <a:ext uri="{0D108BD9-81ED-4DB2-BD59-A6C34878D82A}">
                    <a16:rowId xmlns:a16="http://schemas.microsoft.com/office/drawing/2014/main" val="10000"/>
                  </a:ext>
                </a:extLst>
              </a:tr>
              <a:tr h="532400">
                <a:tc>
                  <a:txBody>
                    <a:bodyPr/>
                    <a:lstStyle/>
                    <a:p>
                      <a:r>
                        <a:rPr lang="en-US" sz="1050" dirty="0">
                          <a:solidFill>
                            <a:schemeClr val="tx2">
                              <a:lumMod val="90000"/>
                              <a:lumOff val="10000"/>
                            </a:schemeClr>
                          </a:solidFill>
                          <a:latin typeface="Times New Roman" panose="02020603050405020304" pitchFamily="18" charset="0"/>
                          <a:cs typeface="Times New Roman" panose="02020603050405020304" pitchFamily="18" charset="0"/>
                        </a:rPr>
                        <a:t>G. Lewis S., Clarke M.</a:t>
                      </a:r>
                    </a:p>
                  </a:txBody>
                  <a:tcPr marL="32930" marR="32930" marT="16465" marB="16465" anchor="ctr">
                    <a:lnL>
                      <a:noFill/>
                    </a:lnL>
                    <a:lnR>
                      <a:noFill/>
                    </a:lnR>
                    <a:lnT>
                      <a:noFill/>
                    </a:lnT>
                    <a:lnB>
                      <a:noFill/>
                    </a:lnB>
                    <a:noFill/>
                  </a:tcPr>
                </a:tc>
                <a:tc>
                  <a:txBody>
                    <a:bodyPr/>
                    <a:lstStyle/>
                    <a:p>
                      <a:r>
                        <a:rPr lang="en-US" sz="1050" dirty="0">
                          <a:solidFill>
                            <a:schemeClr val="tx2">
                              <a:lumMod val="90000"/>
                              <a:lumOff val="10000"/>
                            </a:schemeClr>
                          </a:solidFill>
                          <a:latin typeface="Times New Roman" panose="02020603050405020304" pitchFamily="18" charset="0"/>
                          <a:cs typeface="Times New Roman" panose="02020603050405020304" pitchFamily="18" charset="0"/>
                        </a:rPr>
                        <a:t>Forest plots: Trying to see the wood and the trees</a:t>
                      </a:r>
                    </a:p>
                  </a:txBody>
                  <a:tcPr marL="32930" marR="32930" marT="16465" marB="16465" anchor="ctr">
                    <a:lnL>
                      <a:noFill/>
                    </a:lnL>
                    <a:lnR>
                      <a:noFill/>
                    </a:lnR>
                    <a:lnT>
                      <a:noFill/>
                    </a:lnT>
                    <a:lnB>
                      <a:noFill/>
                    </a:lnB>
                    <a:noFill/>
                  </a:tcPr>
                </a:tc>
                <a:tc>
                  <a:txBody>
                    <a:bodyPr/>
                    <a:lstStyle/>
                    <a:p>
                      <a:r>
                        <a:rPr lang="en-US" sz="1050">
                          <a:solidFill>
                            <a:schemeClr val="tx2">
                              <a:lumMod val="90000"/>
                              <a:lumOff val="10000"/>
                            </a:schemeClr>
                          </a:solidFill>
                          <a:latin typeface="Times New Roman" panose="02020603050405020304" pitchFamily="18" charset="0"/>
                          <a:cs typeface="Times New Roman" panose="02020603050405020304" pitchFamily="18" charset="0"/>
                        </a:rPr>
                        <a:t>Meta-analysis; Forest plots to show variation between studies.</a:t>
                      </a:r>
                    </a:p>
                  </a:txBody>
                  <a:tcPr marL="32930" marR="32930" marT="16465" marB="16465" anchor="ctr">
                    <a:lnL>
                      <a:noFill/>
                    </a:lnL>
                    <a:lnR>
                      <a:noFill/>
                    </a:lnR>
                    <a:lnT>
                      <a:noFill/>
                    </a:lnT>
                    <a:lnB>
                      <a:noFill/>
                    </a:lnB>
                    <a:noFill/>
                  </a:tcPr>
                </a:tc>
                <a:tc>
                  <a:txBody>
                    <a:bodyPr/>
                    <a:lstStyle/>
                    <a:p>
                      <a:r>
                        <a:rPr lang="en-US" sz="1050">
                          <a:solidFill>
                            <a:schemeClr val="tx2">
                              <a:lumMod val="90000"/>
                              <a:lumOff val="10000"/>
                            </a:schemeClr>
                          </a:solidFill>
                          <a:latin typeface="Times New Roman" panose="02020603050405020304" pitchFamily="18" charset="0"/>
                          <a:cs typeface="Times New Roman" panose="02020603050405020304" pitchFamily="18" charset="0"/>
                        </a:rPr>
                        <a:t>Easy visualization of data from multiple studies; Shows the variation and overall result.</a:t>
                      </a:r>
                    </a:p>
                  </a:txBody>
                  <a:tcPr marL="32930" marR="32930" marT="16465" marB="16465" anchor="ctr">
                    <a:lnL>
                      <a:noFill/>
                    </a:lnL>
                    <a:lnR>
                      <a:noFill/>
                    </a:lnR>
                    <a:lnT>
                      <a:noFill/>
                    </a:lnT>
                    <a:lnB>
                      <a:noFill/>
                    </a:lnB>
                    <a:noFill/>
                  </a:tcPr>
                </a:tc>
                <a:tc>
                  <a:txBody>
                    <a:bodyPr/>
                    <a:lstStyle/>
                    <a:p>
                      <a:r>
                        <a:rPr lang="en-US" sz="1050">
                          <a:solidFill>
                            <a:schemeClr val="tx2">
                              <a:lumMod val="90000"/>
                              <a:lumOff val="10000"/>
                            </a:schemeClr>
                          </a:solidFill>
                          <a:latin typeface="Times New Roman" panose="02020603050405020304" pitchFamily="18" charset="0"/>
                          <a:cs typeface="Times New Roman" panose="02020603050405020304" pitchFamily="18" charset="0"/>
                        </a:rPr>
                        <a:t>Difficult to draw in most standard computer packages.</a:t>
                      </a:r>
                    </a:p>
                  </a:txBody>
                  <a:tcPr marL="32930" marR="32930" marT="16465" marB="16465" anchor="ctr">
                    <a:lnL>
                      <a:noFill/>
                    </a:lnL>
                    <a:lnR>
                      <a:noFill/>
                    </a:lnR>
                    <a:lnT>
                      <a:noFill/>
                    </a:lnT>
                    <a:lnB>
                      <a:noFill/>
                    </a:lnB>
                    <a:noFill/>
                  </a:tcPr>
                </a:tc>
                <a:extLst>
                  <a:ext uri="{0D108BD9-81ED-4DB2-BD59-A6C34878D82A}">
                    <a16:rowId xmlns:a16="http://schemas.microsoft.com/office/drawing/2014/main" val="10001"/>
                  </a:ext>
                </a:extLst>
              </a:tr>
              <a:tr h="632225">
                <a:tc>
                  <a:txBody>
                    <a:bodyPr/>
                    <a:lstStyle/>
                    <a:p>
                      <a:r>
                        <a:rPr lang="de-DE" sz="1050" dirty="0">
                          <a:solidFill>
                            <a:schemeClr val="tx2">
                              <a:lumMod val="90000"/>
                              <a:lumOff val="10000"/>
                            </a:schemeClr>
                          </a:solidFill>
                          <a:latin typeface="Times New Roman" panose="02020603050405020304" pitchFamily="18" charset="0"/>
                          <a:cs typeface="Times New Roman" panose="02020603050405020304" pitchFamily="18" charset="0"/>
                        </a:rPr>
                        <a:t>Turner D., Lewis M., Ostendorf B.</a:t>
                      </a:r>
                    </a:p>
                  </a:txBody>
                  <a:tcPr marL="32930" marR="32930" marT="16465" marB="16465" anchor="ctr">
                    <a:lnL>
                      <a:noFill/>
                    </a:lnL>
                    <a:lnR>
                      <a:noFill/>
                    </a:lnR>
                    <a:lnT>
                      <a:noFill/>
                    </a:lnT>
                    <a:lnB>
                      <a:noFill/>
                    </a:lnB>
                    <a:noFill/>
                  </a:tcPr>
                </a:tc>
                <a:tc>
                  <a:txBody>
                    <a:bodyPr/>
                    <a:lstStyle/>
                    <a:p>
                      <a:r>
                        <a:rPr lang="en-US" sz="1050" dirty="0">
                          <a:solidFill>
                            <a:schemeClr val="tx2">
                              <a:lumMod val="90000"/>
                              <a:lumOff val="10000"/>
                            </a:schemeClr>
                          </a:solidFill>
                          <a:latin typeface="Times New Roman" panose="02020603050405020304" pitchFamily="18" charset="0"/>
                          <a:cs typeface="Times New Roman" panose="02020603050405020304" pitchFamily="18" charset="0"/>
                        </a:rPr>
                        <a:t>Spatial indicators of fire risk in the arid and semi-arid zone of Australia</a:t>
                      </a:r>
                    </a:p>
                  </a:txBody>
                  <a:tcPr marL="32930" marR="32930" marT="16465" marB="16465" anchor="ctr">
                    <a:lnL>
                      <a:noFill/>
                    </a:lnL>
                    <a:lnR>
                      <a:noFill/>
                    </a:lnR>
                    <a:lnT>
                      <a:noFill/>
                    </a:lnT>
                    <a:lnB>
                      <a:noFill/>
                    </a:lnB>
                    <a:noFill/>
                  </a:tcPr>
                </a:tc>
                <a:tc>
                  <a:txBody>
                    <a:bodyPr/>
                    <a:lstStyle/>
                    <a:p>
                      <a:r>
                        <a:rPr lang="en-US" sz="1050">
                          <a:solidFill>
                            <a:schemeClr val="tx2">
                              <a:lumMod val="90000"/>
                              <a:lumOff val="10000"/>
                            </a:schemeClr>
                          </a:solidFill>
                          <a:latin typeface="Times New Roman" panose="02020603050405020304" pitchFamily="18" charset="0"/>
                          <a:cs typeface="Times New Roman" panose="02020603050405020304" pitchFamily="18" charset="0"/>
                        </a:rPr>
                        <a:t>Integration of ecological and environmental indicators with management practices.</a:t>
                      </a:r>
                    </a:p>
                  </a:txBody>
                  <a:tcPr marL="32930" marR="32930" marT="16465" marB="16465" anchor="ctr">
                    <a:lnL>
                      <a:noFill/>
                    </a:lnL>
                    <a:lnR>
                      <a:noFill/>
                    </a:lnR>
                    <a:lnT>
                      <a:noFill/>
                    </a:lnT>
                    <a:lnB>
                      <a:noFill/>
                    </a:lnB>
                    <a:noFill/>
                  </a:tcPr>
                </a:tc>
                <a:tc>
                  <a:txBody>
                    <a:bodyPr/>
                    <a:lstStyle/>
                    <a:p>
                      <a:r>
                        <a:rPr lang="en-US" sz="1050">
                          <a:solidFill>
                            <a:schemeClr val="tx2">
                              <a:lumMod val="90000"/>
                              <a:lumOff val="10000"/>
                            </a:schemeClr>
                          </a:solidFill>
                          <a:latin typeface="Times New Roman" panose="02020603050405020304" pitchFamily="18" charset="0"/>
                          <a:cs typeface="Times New Roman" panose="02020603050405020304" pitchFamily="18" charset="0"/>
                        </a:rPr>
                        <a:t>Combines scientific development with management practices for better monitoring and fire risk management.</a:t>
                      </a:r>
                    </a:p>
                  </a:txBody>
                  <a:tcPr marL="32930" marR="32930" marT="16465" marB="16465" anchor="ctr">
                    <a:lnL>
                      <a:noFill/>
                    </a:lnL>
                    <a:lnR>
                      <a:noFill/>
                    </a:lnR>
                    <a:lnT>
                      <a:noFill/>
                    </a:lnT>
                    <a:lnB>
                      <a:noFill/>
                    </a:lnB>
                    <a:noFill/>
                  </a:tcPr>
                </a:tc>
                <a:tc>
                  <a:txBody>
                    <a:bodyPr/>
                    <a:lstStyle/>
                    <a:p>
                      <a:r>
                        <a:rPr lang="en-US" sz="1050">
                          <a:solidFill>
                            <a:schemeClr val="tx2">
                              <a:lumMod val="90000"/>
                              <a:lumOff val="10000"/>
                            </a:schemeClr>
                          </a:solidFill>
                          <a:latin typeface="Times New Roman" panose="02020603050405020304" pitchFamily="18" charset="0"/>
                          <a:cs typeface="Times New Roman" panose="02020603050405020304" pitchFamily="18" charset="0"/>
                        </a:rPr>
                        <a:t>Not specified.</a:t>
                      </a:r>
                    </a:p>
                  </a:txBody>
                  <a:tcPr marL="32930" marR="32930" marT="16465" marB="16465" anchor="ctr">
                    <a:lnL>
                      <a:noFill/>
                    </a:lnL>
                    <a:lnR>
                      <a:noFill/>
                    </a:lnR>
                    <a:lnT>
                      <a:noFill/>
                    </a:lnT>
                    <a:lnB>
                      <a:noFill/>
                    </a:lnB>
                    <a:noFill/>
                  </a:tcPr>
                </a:tc>
                <a:extLst>
                  <a:ext uri="{0D108BD9-81ED-4DB2-BD59-A6C34878D82A}">
                    <a16:rowId xmlns:a16="http://schemas.microsoft.com/office/drawing/2014/main" val="10002"/>
                  </a:ext>
                </a:extLst>
              </a:tr>
              <a:tr h="732050">
                <a:tc>
                  <a:txBody>
                    <a:bodyPr/>
                    <a:lstStyle/>
                    <a:p>
                      <a:r>
                        <a:rPr lang="en-US" sz="1050">
                          <a:solidFill>
                            <a:schemeClr val="tx2">
                              <a:lumMod val="90000"/>
                              <a:lumOff val="10000"/>
                            </a:schemeClr>
                          </a:solidFill>
                          <a:latin typeface="Times New Roman" panose="02020603050405020304" pitchFamily="18" charset="0"/>
                          <a:cs typeface="Times New Roman" panose="02020603050405020304" pitchFamily="18" charset="0"/>
                        </a:rPr>
                        <a:t>Adab H.</a:t>
                      </a:r>
                    </a:p>
                  </a:txBody>
                  <a:tcPr marL="32930" marR="32930" marT="16465" marB="16465" anchor="ctr">
                    <a:lnL>
                      <a:noFill/>
                    </a:lnL>
                    <a:lnR>
                      <a:noFill/>
                    </a:lnR>
                    <a:lnT>
                      <a:noFill/>
                    </a:lnT>
                    <a:lnB>
                      <a:noFill/>
                    </a:lnB>
                    <a:noFill/>
                  </a:tcPr>
                </a:tc>
                <a:tc>
                  <a:txBody>
                    <a:bodyPr/>
                    <a:lstStyle/>
                    <a:p>
                      <a:r>
                        <a:rPr lang="en-US" sz="1050" dirty="0">
                          <a:solidFill>
                            <a:schemeClr val="tx2">
                              <a:lumMod val="90000"/>
                              <a:lumOff val="10000"/>
                            </a:schemeClr>
                          </a:solidFill>
                          <a:latin typeface="Times New Roman" panose="02020603050405020304" pitchFamily="18" charset="0"/>
                          <a:cs typeface="Times New Roman" panose="02020603050405020304" pitchFamily="18" charset="0"/>
                        </a:rPr>
                        <a:t>Using Probabilistic Methods to Evaluate </a:t>
                      </a:r>
                      <a:r>
                        <a:rPr lang="en-US" sz="1050" dirty="0" err="1">
                          <a:solidFill>
                            <a:schemeClr val="tx2">
                              <a:lumMod val="90000"/>
                              <a:lumOff val="10000"/>
                            </a:schemeClr>
                          </a:solidFill>
                          <a:latin typeface="Times New Roman" panose="02020603050405020304" pitchFamily="18" charset="0"/>
                          <a:cs typeface="Times New Roman" panose="02020603050405020304" pitchFamily="18" charset="0"/>
                        </a:rPr>
                        <a:t>Landfire</a:t>
                      </a:r>
                      <a:r>
                        <a:rPr lang="en-US" sz="1050" dirty="0">
                          <a:solidFill>
                            <a:schemeClr val="tx2">
                              <a:lumMod val="90000"/>
                              <a:lumOff val="10000"/>
                            </a:schemeClr>
                          </a:solidFill>
                          <a:latin typeface="Times New Roman" panose="02020603050405020304" pitchFamily="18" charset="0"/>
                          <a:cs typeface="Times New Roman" panose="02020603050405020304" pitchFamily="18" charset="0"/>
                        </a:rPr>
                        <a:t> Hazard</a:t>
                      </a:r>
                    </a:p>
                  </a:txBody>
                  <a:tcPr marL="32930" marR="32930" marT="16465" marB="16465" anchor="ctr">
                    <a:lnL>
                      <a:noFill/>
                    </a:lnL>
                    <a:lnR>
                      <a:noFill/>
                    </a:lnR>
                    <a:lnT>
                      <a:noFill/>
                    </a:lnT>
                    <a:lnB>
                      <a:noFill/>
                    </a:lnB>
                    <a:noFill/>
                  </a:tcPr>
                </a:tc>
                <a:tc>
                  <a:txBody>
                    <a:bodyPr/>
                    <a:lstStyle/>
                    <a:p>
                      <a:r>
                        <a:rPr lang="en-US" sz="1050">
                          <a:solidFill>
                            <a:schemeClr val="tx2">
                              <a:lumMod val="90000"/>
                              <a:lumOff val="10000"/>
                            </a:schemeClr>
                          </a:solidFill>
                          <a:latin typeface="Times New Roman" panose="02020603050405020304" pitchFamily="18" charset="0"/>
                          <a:cs typeface="Times New Roman" panose="02020603050405020304" pitchFamily="18" charset="0"/>
                        </a:rPr>
                        <a:t>Probability distribution analysis to evaluate landfire hazards based on physiographic and anthropogenic factors.</a:t>
                      </a:r>
                    </a:p>
                  </a:txBody>
                  <a:tcPr marL="32930" marR="32930" marT="16465" marB="16465" anchor="ctr">
                    <a:lnL>
                      <a:noFill/>
                    </a:lnL>
                    <a:lnR>
                      <a:noFill/>
                    </a:lnR>
                    <a:lnT>
                      <a:noFill/>
                    </a:lnT>
                    <a:lnB>
                      <a:noFill/>
                    </a:lnB>
                    <a:noFill/>
                  </a:tcPr>
                </a:tc>
                <a:tc>
                  <a:txBody>
                    <a:bodyPr/>
                    <a:lstStyle/>
                    <a:p>
                      <a:r>
                        <a:rPr lang="en-US" sz="1050">
                          <a:solidFill>
                            <a:schemeClr val="tx2">
                              <a:lumMod val="90000"/>
                              <a:lumOff val="10000"/>
                            </a:schemeClr>
                          </a:solidFill>
                          <a:latin typeface="Times New Roman" panose="02020603050405020304" pitchFamily="18" charset="0"/>
                          <a:cs typeface="Times New Roman" panose="02020603050405020304" pitchFamily="18" charset="0"/>
                        </a:rPr>
                        <a:t>Effectively analyzes fire risk on flat areas, slopes, and lowland zones; Identifies human activities as key fire determinants.</a:t>
                      </a:r>
                    </a:p>
                  </a:txBody>
                  <a:tcPr marL="32930" marR="32930" marT="16465" marB="16465" anchor="ctr">
                    <a:lnL>
                      <a:noFill/>
                    </a:lnL>
                    <a:lnR>
                      <a:noFill/>
                    </a:lnR>
                    <a:lnT>
                      <a:noFill/>
                    </a:lnT>
                    <a:lnB>
                      <a:noFill/>
                    </a:lnB>
                    <a:noFill/>
                  </a:tcPr>
                </a:tc>
                <a:tc>
                  <a:txBody>
                    <a:bodyPr/>
                    <a:lstStyle/>
                    <a:p>
                      <a:r>
                        <a:rPr lang="en-US" sz="1050">
                          <a:solidFill>
                            <a:schemeClr val="tx2">
                              <a:lumMod val="90000"/>
                              <a:lumOff val="10000"/>
                            </a:schemeClr>
                          </a:solidFill>
                          <a:latin typeface="Times New Roman" panose="02020603050405020304" pitchFamily="18" charset="0"/>
                          <a:cs typeface="Times New Roman" panose="02020603050405020304" pitchFamily="18" charset="0"/>
                        </a:rPr>
                        <a:t>Limited application in highland and steep slope areas; few studies focus on probabilistic methods.</a:t>
                      </a:r>
                    </a:p>
                  </a:txBody>
                  <a:tcPr marL="32930" marR="32930" marT="16465" marB="16465" anchor="ctr">
                    <a:lnL>
                      <a:noFill/>
                    </a:lnL>
                    <a:lnR>
                      <a:noFill/>
                    </a:lnR>
                    <a:lnT>
                      <a:noFill/>
                    </a:lnT>
                    <a:lnB>
                      <a:noFill/>
                    </a:lnB>
                    <a:noFill/>
                  </a:tcPr>
                </a:tc>
                <a:extLst>
                  <a:ext uri="{0D108BD9-81ED-4DB2-BD59-A6C34878D82A}">
                    <a16:rowId xmlns:a16="http://schemas.microsoft.com/office/drawing/2014/main" val="10003"/>
                  </a:ext>
                </a:extLst>
              </a:tr>
              <a:tr h="831875">
                <a:tc>
                  <a:txBody>
                    <a:bodyPr/>
                    <a:lstStyle/>
                    <a:p>
                      <a:r>
                        <a:rPr lang="en-US" sz="1050">
                          <a:solidFill>
                            <a:schemeClr val="tx2">
                              <a:lumMod val="90000"/>
                              <a:lumOff val="10000"/>
                            </a:schemeClr>
                          </a:solidFill>
                          <a:latin typeface="Times New Roman" panose="02020603050405020304" pitchFamily="18" charset="0"/>
                          <a:cs typeface="Times New Roman" panose="02020603050405020304" pitchFamily="18" charset="0"/>
                        </a:rPr>
                        <a:t>Lei Z., Lu J.</a:t>
                      </a:r>
                    </a:p>
                  </a:txBody>
                  <a:tcPr marL="32930" marR="32930" marT="16465" marB="16465" anchor="ctr">
                    <a:lnL>
                      <a:noFill/>
                    </a:lnL>
                    <a:lnR>
                      <a:noFill/>
                    </a:lnR>
                    <a:lnT>
                      <a:noFill/>
                    </a:lnT>
                    <a:lnB>
                      <a:noFill/>
                    </a:lnB>
                    <a:noFill/>
                  </a:tcPr>
                </a:tc>
                <a:tc>
                  <a:txBody>
                    <a:bodyPr/>
                    <a:lstStyle/>
                    <a:p>
                      <a:r>
                        <a:rPr lang="en-US" sz="1050">
                          <a:solidFill>
                            <a:schemeClr val="tx2">
                              <a:lumMod val="90000"/>
                              <a:lumOff val="10000"/>
                            </a:schemeClr>
                          </a:solidFill>
                          <a:latin typeface="Times New Roman" panose="02020603050405020304" pitchFamily="18" charset="0"/>
                          <a:cs typeface="Times New Roman" panose="02020603050405020304" pitchFamily="18" charset="0"/>
                        </a:rPr>
                        <a:t>Distributed coverage of forest fire border based on WSN</a:t>
                      </a:r>
                    </a:p>
                  </a:txBody>
                  <a:tcPr marL="32930" marR="32930" marT="16465" marB="16465" anchor="ctr">
                    <a:lnL>
                      <a:noFill/>
                    </a:lnL>
                    <a:lnR>
                      <a:noFill/>
                    </a:lnR>
                    <a:lnT>
                      <a:noFill/>
                    </a:lnT>
                    <a:lnB>
                      <a:noFill/>
                    </a:lnB>
                    <a:noFill/>
                  </a:tcPr>
                </a:tc>
                <a:tc>
                  <a:txBody>
                    <a:bodyPr/>
                    <a:lstStyle/>
                    <a:p>
                      <a:r>
                        <a:rPr lang="en-US" sz="1050">
                          <a:solidFill>
                            <a:schemeClr val="tx2">
                              <a:lumMod val="90000"/>
                              <a:lumOff val="10000"/>
                            </a:schemeClr>
                          </a:solidFill>
                          <a:latin typeface="Times New Roman" panose="02020603050405020304" pitchFamily="18" charset="0"/>
                          <a:cs typeface="Times New Roman" panose="02020603050405020304" pitchFamily="18" charset="0"/>
                        </a:rPr>
                        <a:t>Wireless Sensor Network (WSN) for real-time detection and monitoring of forest fires.</a:t>
                      </a:r>
                    </a:p>
                  </a:txBody>
                  <a:tcPr marL="32930" marR="32930" marT="16465" marB="16465" anchor="ctr">
                    <a:lnL>
                      <a:noFill/>
                    </a:lnL>
                    <a:lnR>
                      <a:noFill/>
                    </a:lnR>
                    <a:lnT>
                      <a:noFill/>
                    </a:lnT>
                    <a:lnB>
                      <a:noFill/>
                    </a:lnB>
                    <a:noFill/>
                  </a:tcPr>
                </a:tc>
                <a:tc>
                  <a:txBody>
                    <a:bodyPr/>
                    <a:lstStyle/>
                    <a:p>
                      <a:r>
                        <a:rPr lang="en-US" sz="1050">
                          <a:solidFill>
                            <a:schemeClr val="tx2">
                              <a:lumMod val="90000"/>
                              <a:lumOff val="10000"/>
                            </a:schemeClr>
                          </a:solidFill>
                          <a:latin typeface="Times New Roman" panose="02020603050405020304" pitchFamily="18" charset="0"/>
                          <a:cs typeface="Times New Roman" panose="02020603050405020304" pitchFamily="18" charset="0"/>
                        </a:rPr>
                        <a:t>Real-time alerts; Measures gases (CO2, CO, CH4), temperature, humidity, and GPS data; Efficiently detects and monitors forest fires.</a:t>
                      </a:r>
                    </a:p>
                  </a:txBody>
                  <a:tcPr marL="32930" marR="32930" marT="16465" marB="16465" anchor="ctr">
                    <a:lnL>
                      <a:noFill/>
                    </a:lnL>
                    <a:lnR>
                      <a:noFill/>
                    </a:lnR>
                    <a:lnT>
                      <a:noFill/>
                    </a:lnT>
                    <a:lnB>
                      <a:noFill/>
                    </a:lnB>
                    <a:noFill/>
                  </a:tcPr>
                </a:tc>
                <a:tc>
                  <a:txBody>
                    <a:bodyPr/>
                    <a:lstStyle/>
                    <a:p>
                      <a:r>
                        <a:rPr lang="en-US" sz="1050">
                          <a:solidFill>
                            <a:schemeClr val="tx2">
                              <a:lumMod val="90000"/>
                              <a:lumOff val="10000"/>
                            </a:schemeClr>
                          </a:solidFill>
                          <a:latin typeface="Times New Roman" panose="02020603050405020304" pitchFamily="18" charset="0"/>
                          <a:cs typeface="Times New Roman" panose="02020603050405020304" pitchFamily="18" charset="0"/>
                        </a:rPr>
                        <a:t>Dependency on the wireless network's performance and coverage; Possible limitations in forest density.</a:t>
                      </a:r>
                    </a:p>
                  </a:txBody>
                  <a:tcPr marL="32930" marR="32930" marT="16465" marB="16465" anchor="ctr">
                    <a:lnL>
                      <a:noFill/>
                    </a:lnL>
                    <a:lnR>
                      <a:noFill/>
                    </a:lnR>
                    <a:lnT>
                      <a:noFill/>
                    </a:lnT>
                    <a:lnB>
                      <a:noFill/>
                    </a:lnB>
                    <a:noFill/>
                  </a:tcPr>
                </a:tc>
                <a:extLst>
                  <a:ext uri="{0D108BD9-81ED-4DB2-BD59-A6C34878D82A}">
                    <a16:rowId xmlns:a16="http://schemas.microsoft.com/office/drawing/2014/main" val="10004"/>
                  </a:ext>
                </a:extLst>
              </a:tr>
              <a:tr h="1031526">
                <a:tc>
                  <a:txBody>
                    <a:bodyPr/>
                    <a:lstStyle/>
                    <a:p>
                      <a:r>
                        <a:rPr lang="en-US" sz="1050">
                          <a:solidFill>
                            <a:schemeClr val="tx2">
                              <a:lumMod val="90000"/>
                              <a:lumOff val="10000"/>
                            </a:schemeClr>
                          </a:solidFill>
                          <a:latin typeface="Times New Roman" panose="02020603050405020304" pitchFamily="18" charset="0"/>
                          <a:cs typeface="Times New Roman" panose="02020603050405020304" pitchFamily="18" charset="0"/>
                        </a:rPr>
                        <a:t>Jadhav P., Deshmukh V.</a:t>
                      </a:r>
                    </a:p>
                  </a:txBody>
                  <a:tcPr marL="32930" marR="32930" marT="16465" marB="16465" anchor="ctr">
                    <a:lnL>
                      <a:noFill/>
                    </a:lnL>
                    <a:lnR>
                      <a:noFill/>
                    </a:lnR>
                    <a:lnT>
                      <a:noFill/>
                    </a:lnT>
                    <a:lnB>
                      <a:noFill/>
                    </a:lnB>
                    <a:noFill/>
                  </a:tcPr>
                </a:tc>
                <a:tc>
                  <a:txBody>
                    <a:bodyPr/>
                    <a:lstStyle/>
                    <a:p>
                      <a:r>
                        <a:rPr lang="en-US" sz="1050">
                          <a:solidFill>
                            <a:schemeClr val="tx2">
                              <a:lumMod val="90000"/>
                              <a:lumOff val="10000"/>
                            </a:schemeClr>
                          </a:solidFill>
                          <a:latin typeface="Times New Roman" panose="02020603050405020304" pitchFamily="18" charset="0"/>
                          <a:cs typeface="Times New Roman" panose="02020603050405020304" pitchFamily="18" charset="0"/>
                        </a:rPr>
                        <a:t>Forest fire monitoring system based on Zig-Bee wireless sensor network</a:t>
                      </a:r>
                    </a:p>
                  </a:txBody>
                  <a:tcPr marL="32930" marR="32930" marT="16465" marB="16465" anchor="ctr">
                    <a:lnL>
                      <a:noFill/>
                    </a:lnL>
                    <a:lnR>
                      <a:noFill/>
                    </a:lnR>
                    <a:lnT>
                      <a:noFill/>
                    </a:lnT>
                    <a:lnB>
                      <a:noFill/>
                    </a:lnB>
                    <a:noFill/>
                  </a:tcPr>
                </a:tc>
                <a:tc>
                  <a:txBody>
                    <a:bodyPr/>
                    <a:lstStyle/>
                    <a:p>
                      <a:r>
                        <a:rPr lang="en-US" sz="1050">
                          <a:solidFill>
                            <a:schemeClr val="tx2">
                              <a:lumMod val="90000"/>
                              <a:lumOff val="10000"/>
                            </a:schemeClr>
                          </a:solidFill>
                          <a:latin typeface="Times New Roman" panose="02020603050405020304" pitchFamily="18" charset="0"/>
                          <a:cs typeface="Times New Roman" panose="02020603050405020304" pitchFamily="18" charset="0"/>
                        </a:rPr>
                        <a:t>ZigBee-based wireless sensor network for real-time forest fire monitoring.</a:t>
                      </a:r>
                    </a:p>
                  </a:txBody>
                  <a:tcPr marL="32930" marR="32930" marT="16465" marB="16465" anchor="ctr">
                    <a:lnL>
                      <a:noFill/>
                    </a:lnL>
                    <a:lnR>
                      <a:noFill/>
                    </a:lnR>
                    <a:lnT>
                      <a:noFill/>
                    </a:lnT>
                    <a:lnB>
                      <a:noFill/>
                    </a:lnB>
                    <a:noFill/>
                  </a:tcPr>
                </a:tc>
                <a:tc>
                  <a:txBody>
                    <a:bodyPr/>
                    <a:lstStyle/>
                    <a:p>
                      <a:r>
                        <a:rPr lang="en-US" sz="1050">
                          <a:solidFill>
                            <a:schemeClr val="tx2">
                              <a:lumMod val="90000"/>
                              <a:lumOff val="10000"/>
                            </a:schemeClr>
                          </a:solidFill>
                          <a:latin typeface="Times New Roman" panose="02020603050405020304" pitchFamily="18" charset="0"/>
                          <a:cs typeface="Times New Roman" panose="02020603050405020304" pitchFamily="18" charset="0"/>
                        </a:rPr>
                        <a:t>Low-energy consumption; Real-time monitoring; Cluster tree network topology improves data transmission efficiency.</a:t>
                      </a:r>
                    </a:p>
                  </a:txBody>
                  <a:tcPr marL="32930" marR="32930" marT="16465" marB="16465" anchor="ctr">
                    <a:lnL>
                      <a:noFill/>
                    </a:lnL>
                    <a:lnR>
                      <a:noFill/>
                    </a:lnR>
                    <a:lnT>
                      <a:noFill/>
                    </a:lnT>
                    <a:lnB>
                      <a:noFill/>
                    </a:lnB>
                    <a:noFill/>
                  </a:tcPr>
                </a:tc>
                <a:tc>
                  <a:txBody>
                    <a:bodyPr/>
                    <a:lstStyle/>
                    <a:p>
                      <a:r>
                        <a:rPr lang="en-US" sz="1050">
                          <a:solidFill>
                            <a:schemeClr val="tx2">
                              <a:lumMod val="90000"/>
                              <a:lumOff val="10000"/>
                            </a:schemeClr>
                          </a:solidFill>
                          <a:latin typeface="Times New Roman" panose="02020603050405020304" pitchFamily="18" charset="0"/>
                          <a:cs typeface="Times New Roman" panose="02020603050405020304" pitchFamily="18" charset="0"/>
                        </a:rPr>
                        <a:t>Limited to small processing capacity of microprocessors in sensor nodes; Dependent on wireless communication, which can be unstable in certain terrains.</a:t>
                      </a:r>
                    </a:p>
                  </a:txBody>
                  <a:tcPr marL="32930" marR="32930" marT="16465" marB="16465" anchor="ctr">
                    <a:lnL>
                      <a:noFill/>
                    </a:lnL>
                    <a:lnR>
                      <a:noFill/>
                    </a:lnR>
                    <a:lnT>
                      <a:noFill/>
                    </a:lnT>
                    <a:lnB>
                      <a:noFill/>
                    </a:lnB>
                    <a:noFill/>
                  </a:tcPr>
                </a:tc>
                <a:extLst>
                  <a:ext uri="{0D108BD9-81ED-4DB2-BD59-A6C34878D82A}">
                    <a16:rowId xmlns:a16="http://schemas.microsoft.com/office/drawing/2014/main" val="10005"/>
                  </a:ext>
                </a:extLst>
              </a:tr>
              <a:tr h="1031526">
                <a:tc>
                  <a:txBody>
                    <a:bodyPr/>
                    <a:lstStyle/>
                    <a:p>
                      <a:r>
                        <a:rPr lang="en-US" sz="1050">
                          <a:solidFill>
                            <a:schemeClr val="tx2">
                              <a:lumMod val="90000"/>
                              <a:lumOff val="10000"/>
                            </a:schemeClr>
                          </a:solidFill>
                          <a:latin typeface="Times New Roman" panose="02020603050405020304" pitchFamily="18" charset="0"/>
                          <a:cs typeface="Times New Roman" panose="02020603050405020304" pitchFamily="18" charset="0"/>
                        </a:rPr>
                        <a:t>Liu L. Y., Fan X. J.</a:t>
                      </a:r>
                    </a:p>
                  </a:txBody>
                  <a:tcPr marL="32930" marR="32930" marT="16465" marB="16465" anchor="ctr">
                    <a:lnL>
                      <a:noFill/>
                    </a:lnL>
                    <a:lnR>
                      <a:noFill/>
                    </a:lnR>
                    <a:lnT>
                      <a:noFill/>
                    </a:lnT>
                    <a:lnB>
                      <a:noFill/>
                    </a:lnB>
                    <a:noFill/>
                  </a:tcPr>
                </a:tc>
                <a:tc>
                  <a:txBody>
                    <a:bodyPr/>
                    <a:lstStyle/>
                    <a:p>
                      <a:r>
                        <a:rPr lang="en-US" sz="1050">
                          <a:solidFill>
                            <a:schemeClr val="tx2">
                              <a:lumMod val="90000"/>
                              <a:lumOff val="10000"/>
                            </a:schemeClr>
                          </a:solidFill>
                          <a:latin typeface="Times New Roman" panose="02020603050405020304" pitchFamily="18" charset="0"/>
                          <a:cs typeface="Times New Roman" panose="02020603050405020304" pitchFamily="18" charset="0"/>
                        </a:rPr>
                        <a:t>The Design of System to Texture Feature Analysis Based on Gray Level Co-Occurrence Matrix</a:t>
                      </a:r>
                    </a:p>
                  </a:txBody>
                  <a:tcPr marL="32930" marR="32930" marT="16465" marB="16465" anchor="ctr">
                    <a:lnL>
                      <a:noFill/>
                    </a:lnL>
                    <a:lnR>
                      <a:noFill/>
                    </a:lnR>
                    <a:lnT>
                      <a:noFill/>
                    </a:lnT>
                    <a:lnB>
                      <a:noFill/>
                    </a:lnB>
                    <a:noFill/>
                  </a:tcPr>
                </a:tc>
                <a:tc>
                  <a:txBody>
                    <a:bodyPr/>
                    <a:lstStyle/>
                    <a:p>
                      <a:r>
                        <a:rPr lang="en-US" sz="1050">
                          <a:solidFill>
                            <a:schemeClr val="tx2">
                              <a:lumMod val="90000"/>
                              <a:lumOff val="10000"/>
                            </a:schemeClr>
                          </a:solidFill>
                          <a:latin typeface="Times New Roman" panose="02020603050405020304" pitchFamily="18" charset="0"/>
                          <a:cs typeface="Times New Roman" panose="02020603050405020304" pitchFamily="18" charset="0"/>
                        </a:rPr>
                        <a:t>Gray Level Co-Occurrence Matrix (GLCM) and Adaptive Histogram Equalization (AHE) to convert and enhance grayscale images.</a:t>
                      </a:r>
                    </a:p>
                  </a:txBody>
                  <a:tcPr marL="32930" marR="32930" marT="16465" marB="16465" anchor="ctr">
                    <a:lnL>
                      <a:noFill/>
                    </a:lnL>
                    <a:lnR>
                      <a:noFill/>
                    </a:lnR>
                    <a:lnT>
                      <a:noFill/>
                    </a:lnT>
                    <a:lnB>
                      <a:noFill/>
                    </a:lnB>
                    <a:noFill/>
                  </a:tcPr>
                </a:tc>
                <a:tc>
                  <a:txBody>
                    <a:bodyPr/>
                    <a:lstStyle/>
                    <a:p>
                      <a:r>
                        <a:rPr lang="en-US" sz="1050">
                          <a:solidFill>
                            <a:schemeClr val="tx2">
                              <a:lumMod val="90000"/>
                              <a:lumOff val="10000"/>
                            </a:schemeClr>
                          </a:solidFill>
                          <a:latin typeface="Times New Roman" panose="02020603050405020304" pitchFamily="18" charset="0"/>
                          <a:cs typeface="Times New Roman" panose="02020603050405020304" pitchFamily="18" charset="0"/>
                        </a:rPr>
                        <a:t>Provides efficient feature extraction for image analysis; Improves the identification performance of grayscale images through enhancement techniques like AHE.</a:t>
                      </a:r>
                    </a:p>
                  </a:txBody>
                  <a:tcPr marL="32930" marR="32930" marT="16465" marB="16465" anchor="ctr">
                    <a:lnL>
                      <a:noFill/>
                    </a:lnL>
                    <a:lnR>
                      <a:noFill/>
                    </a:lnR>
                    <a:lnT>
                      <a:noFill/>
                    </a:lnT>
                    <a:lnB>
                      <a:noFill/>
                    </a:lnB>
                    <a:noFill/>
                  </a:tcPr>
                </a:tc>
                <a:tc>
                  <a:txBody>
                    <a:bodyPr/>
                    <a:lstStyle/>
                    <a:p>
                      <a:r>
                        <a:rPr lang="en-US" sz="1050" dirty="0">
                          <a:solidFill>
                            <a:schemeClr val="tx2">
                              <a:lumMod val="90000"/>
                              <a:lumOff val="10000"/>
                            </a:schemeClr>
                          </a:solidFill>
                          <a:latin typeface="Times New Roman" panose="02020603050405020304" pitchFamily="18" charset="0"/>
                          <a:cs typeface="Times New Roman" panose="02020603050405020304" pitchFamily="18" charset="0"/>
                        </a:rPr>
                        <a:t>Limited application to grayscale images; May not fully capture the complexities of forest fire images; Dependence on software like </a:t>
                      </a:r>
                      <a:r>
                        <a:rPr lang="en-US" sz="1050" dirty="0" err="1">
                          <a:solidFill>
                            <a:schemeClr val="tx2">
                              <a:lumMod val="90000"/>
                              <a:lumOff val="10000"/>
                            </a:schemeClr>
                          </a:solidFill>
                          <a:latin typeface="Times New Roman" panose="02020603050405020304" pitchFamily="18" charset="0"/>
                          <a:cs typeface="Times New Roman" panose="02020603050405020304" pitchFamily="18" charset="0"/>
                        </a:rPr>
                        <a:t>Matlab</a:t>
                      </a:r>
                      <a:r>
                        <a:rPr lang="en-US" sz="1050" dirty="0">
                          <a:solidFill>
                            <a:schemeClr val="tx2">
                              <a:lumMod val="90000"/>
                              <a:lumOff val="10000"/>
                            </a:schemeClr>
                          </a:solidFill>
                          <a:latin typeface="Times New Roman" panose="02020603050405020304" pitchFamily="18" charset="0"/>
                          <a:cs typeface="Times New Roman" panose="02020603050405020304" pitchFamily="18" charset="0"/>
                        </a:rPr>
                        <a:t> for conversion.</a:t>
                      </a:r>
                    </a:p>
                  </a:txBody>
                  <a:tcPr marL="32930" marR="32930" marT="16465" marB="16465" anchor="ctr">
                    <a:lnL>
                      <a:noFill/>
                    </a:lnL>
                    <a:lnR>
                      <a:noFill/>
                    </a:lnR>
                    <a:lnT>
                      <a:noFill/>
                    </a:lnT>
                    <a:lnB>
                      <a:noFill/>
                    </a:lnB>
                    <a:noFill/>
                  </a:tcPr>
                </a:tc>
                <a:extLst>
                  <a:ext uri="{0D108BD9-81ED-4DB2-BD59-A6C34878D82A}">
                    <a16:rowId xmlns:a16="http://schemas.microsoft.com/office/drawing/2014/main" val="10006"/>
                  </a:ext>
                </a:extLst>
              </a:tr>
            </a:tbl>
          </a:graphicData>
        </a:graphic>
      </p:graphicFrame>
      <p:cxnSp>
        <p:nvCxnSpPr>
          <p:cNvPr id="11" name="Straight Connector 10"/>
          <p:cNvCxnSpPr/>
          <p:nvPr/>
        </p:nvCxnSpPr>
        <p:spPr>
          <a:xfrm>
            <a:off x="2506980" y="1181100"/>
            <a:ext cx="0" cy="4994274"/>
          </a:xfrm>
          <a:prstGeom prst="line">
            <a:avLst/>
          </a:prstGeom>
        </p:spPr>
        <p:style>
          <a:lnRef idx="3">
            <a:schemeClr val="dk1"/>
          </a:lnRef>
          <a:fillRef idx="0">
            <a:schemeClr val="dk1"/>
          </a:fillRef>
          <a:effectRef idx="2">
            <a:schemeClr val="dk1"/>
          </a:effectRef>
          <a:fontRef idx="minor">
            <a:schemeClr val="tx1"/>
          </a:fontRef>
        </p:style>
      </p:cxnSp>
      <p:cxnSp>
        <p:nvCxnSpPr>
          <p:cNvPr id="13" name="Straight Connector 12"/>
          <p:cNvCxnSpPr/>
          <p:nvPr/>
        </p:nvCxnSpPr>
        <p:spPr>
          <a:xfrm>
            <a:off x="695960" y="1181100"/>
            <a:ext cx="10947400" cy="0"/>
          </a:xfrm>
          <a:prstGeom prst="line">
            <a:avLst/>
          </a:prstGeom>
        </p:spPr>
        <p:style>
          <a:lnRef idx="3">
            <a:schemeClr val="dk1"/>
          </a:lnRef>
          <a:fillRef idx="0">
            <a:schemeClr val="dk1"/>
          </a:fillRef>
          <a:effectRef idx="2">
            <a:schemeClr val="dk1"/>
          </a:effectRef>
          <a:fontRef idx="minor">
            <a:schemeClr val="tx1"/>
          </a:fontRef>
        </p:style>
      </p:cxnSp>
      <p:cxnSp>
        <p:nvCxnSpPr>
          <p:cNvPr id="18" name="Straight Connector 17"/>
          <p:cNvCxnSpPr/>
          <p:nvPr/>
        </p:nvCxnSpPr>
        <p:spPr>
          <a:xfrm>
            <a:off x="695960" y="1181100"/>
            <a:ext cx="0" cy="4994274"/>
          </a:xfrm>
          <a:prstGeom prst="line">
            <a:avLst/>
          </a:prstGeom>
        </p:spPr>
        <p:style>
          <a:lnRef idx="3">
            <a:schemeClr val="dk1"/>
          </a:lnRef>
          <a:fillRef idx="0">
            <a:schemeClr val="dk1"/>
          </a:fillRef>
          <a:effectRef idx="2">
            <a:schemeClr val="dk1"/>
          </a:effectRef>
          <a:fontRef idx="minor">
            <a:schemeClr val="tx1"/>
          </a:fontRef>
        </p:style>
      </p:cxnSp>
      <p:cxnSp>
        <p:nvCxnSpPr>
          <p:cNvPr id="20" name="Straight Connector 19"/>
          <p:cNvCxnSpPr/>
          <p:nvPr/>
        </p:nvCxnSpPr>
        <p:spPr>
          <a:xfrm>
            <a:off x="4983480" y="1181100"/>
            <a:ext cx="0" cy="4994274"/>
          </a:xfrm>
          <a:prstGeom prst="line">
            <a:avLst/>
          </a:prstGeom>
        </p:spPr>
        <p:style>
          <a:lnRef idx="3">
            <a:schemeClr val="dk1"/>
          </a:lnRef>
          <a:fillRef idx="0">
            <a:schemeClr val="dk1"/>
          </a:fillRef>
          <a:effectRef idx="2">
            <a:schemeClr val="dk1"/>
          </a:effectRef>
          <a:fontRef idx="minor">
            <a:schemeClr val="tx1"/>
          </a:fontRef>
        </p:style>
      </p:cxnSp>
      <p:cxnSp>
        <p:nvCxnSpPr>
          <p:cNvPr id="28" name="Straight Connector 27"/>
          <p:cNvCxnSpPr/>
          <p:nvPr/>
        </p:nvCxnSpPr>
        <p:spPr>
          <a:xfrm>
            <a:off x="7136917" y="1181099"/>
            <a:ext cx="0" cy="4994275"/>
          </a:xfrm>
          <a:prstGeom prst="line">
            <a:avLst/>
          </a:prstGeom>
        </p:spPr>
        <p:style>
          <a:lnRef idx="3">
            <a:schemeClr val="dk1"/>
          </a:lnRef>
          <a:fillRef idx="0">
            <a:schemeClr val="dk1"/>
          </a:fillRef>
          <a:effectRef idx="2">
            <a:schemeClr val="dk1"/>
          </a:effectRef>
          <a:fontRef idx="minor">
            <a:schemeClr val="tx1"/>
          </a:fontRef>
        </p:style>
      </p:cxnSp>
      <p:cxnSp>
        <p:nvCxnSpPr>
          <p:cNvPr id="30" name="Straight Connector 29"/>
          <p:cNvCxnSpPr/>
          <p:nvPr/>
        </p:nvCxnSpPr>
        <p:spPr>
          <a:xfrm>
            <a:off x="9297389" y="1181099"/>
            <a:ext cx="8114" cy="4994275"/>
          </a:xfrm>
          <a:prstGeom prst="line">
            <a:avLst/>
          </a:prstGeom>
        </p:spPr>
        <p:style>
          <a:lnRef idx="3">
            <a:schemeClr val="dk1"/>
          </a:lnRef>
          <a:fillRef idx="0">
            <a:schemeClr val="dk1"/>
          </a:fillRef>
          <a:effectRef idx="2">
            <a:schemeClr val="dk1"/>
          </a:effectRef>
          <a:fontRef idx="minor">
            <a:schemeClr val="tx1"/>
          </a:fontRef>
        </p:style>
      </p:cxnSp>
      <p:cxnSp>
        <p:nvCxnSpPr>
          <p:cNvPr id="35" name="Straight Connector 34"/>
          <p:cNvCxnSpPr/>
          <p:nvPr/>
        </p:nvCxnSpPr>
        <p:spPr>
          <a:xfrm>
            <a:off x="11643360" y="1181099"/>
            <a:ext cx="0" cy="4994275"/>
          </a:xfrm>
          <a:prstGeom prst="line">
            <a:avLst/>
          </a:prstGeom>
        </p:spPr>
        <p:style>
          <a:lnRef idx="3">
            <a:schemeClr val="dk1"/>
          </a:lnRef>
          <a:fillRef idx="0">
            <a:schemeClr val="dk1"/>
          </a:fillRef>
          <a:effectRef idx="2">
            <a:schemeClr val="dk1"/>
          </a:effectRef>
          <a:fontRef idx="minor">
            <a:schemeClr val="tx1"/>
          </a:fontRef>
        </p:style>
      </p:cxnSp>
      <p:cxnSp>
        <p:nvCxnSpPr>
          <p:cNvPr id="37" name="Straight Connector 36"/>
          <p:cNvCxnSpPr/>
          <p:nvPr/>
        </p:nvCxnSpPr>
        <p:spPr>
          <a:xfrm>
            <a:off x="695957" y="1445260"/>
            <a:ext cx="10947399" cy="0"/>
          </a:xfrm>
          <a:prstGeom prst="line">
            <a:avLst/>
          </a:prstGeom>
        </p:spPr>
        <p:style>
          <a:lnRef idx="3">
            <a:schemeClr val="dk1"/>
          </a:lnRef>
          <a:fillRef idx="0">
            <a:schemeClr val="dk1"/>
          </a:fillRef>
          <a:effectRef idx="2">
            <a:schemeClr val="dk1"/>
          </a:effectRef>
          <a:fontRef idx="minor">
            <a:schemeClr val="tx1"/>
          </a:fontRef>
        </p:style>
      </p:cxnSp>
      <p:cxnSp>
        <p:nvCxnSpPr>
          <p:cNvPr id="39" name="Straight Connector 38"/>
          <p:cNvCxnSpPr/>
          <p:nvPr/>
        </p:nvCxnSpPr>
        <p:spPr>
          <a:xfrm>
            <a:off x="695960" y="6175374"/>
            <a:ext cx="10947400" cy="0"/>
          </a:xfrm>
          <a:prstGeom prst="line">
            <a:avLst/>
          </a:prstGeom>
        </p:spPr>
        <p:style>
          <a:lnRef idx="3">
            <a:schemeClr val="dk1"/>
          </a:lnRef>
          <a:fillRef idx="0">
            <a:schemeClr val="dk1"/>
          </a:fillRef>
          <a:effectRef idx="2">
            <a:schemeClr val="dk1"/>
          </a:effectRef>
          <a:fontRef idx="minor">
            <a:schemeClr val="tx1"/>
          </a:fontRef>
        </p:style>
      </p:cxnSp>
      <p:cxnSp>
        <p:nvCxnSpPr>
          <p:cNvPr id="42" name="Straight Connector 41"/>
          <p:cNvCxnSpPr/>
          <p:nvPr/>
        </p:nvCxnSpPr>
        <p:spPr>
          <a:xfrm>
            <a:off x="695959" y="1958340"/>
            <a:ext cx="10947398" cy="0"/>
          </a:xfrm>
          <a:prstGeom prst="line">
            <a:avLst/>
          </a:prstGeom>
        </p:spPr>
        <p:style>
          <a:lnRef idx="3">
            <a:schemeClr val="dk1"/>
          </a:lnRef>
          <a:fillRef idx="0">
            <a:schemeClr val="dk1"/>
          </a:fillRef>
          <a:effectRef idx="2">
            <a:schemeClr val="dk1"/>
          </a:effectRef>
          <a:fontRef idx="minor">
            <a:schemeClr val="tx1"/>
          </a:fontRef>
        </p:style>
      </p:cxnSp>
      <p:cxnSp>
        <p:nvCxnSpPr>
          <p:cNvPr id="44" name="Straight Connector 43"/>
          <p:cNvCxnSpPr/>
          <p:nvPr/>
        </p:nvCxnSpPr>
        <p:spPr>
          <a:xfrm flipV="1">
            <a:off x="695958" y="2545080"/>
            <a:ext cx="10947401" cy="83820"/>
          </a:xfrm>
          <a:prstGeom prst="line">
            <a:avLst/>
          </a:prstGeom>
        </p:spPr>
        <p:style>
          <a:lnRef idx="3">
            <a:schemeClr val="dk1"/>
          </a:lnRef>
          <a:fillRef idx="0">
            <a:schemeClr val="dk1"/>
          </a:fillRef>
          <a:effectRef idx="2">
            <a:schemeClr val="dk1"/>
          </a:effectRef>
          <a:fontRef idx="minor">
            <a:schemeClr val="tx1"/>
          </a:fontRef>
        </p:style>
      </p:cxnSp>
      <p:cxnSp>
        <p:nvCxnSpPr>
          <p:cNvPr id="47" name="Straight Connector 46"/>
          <p:cNvCxnSpPr/>
          <p:nvPr/>
        </p:nvCxnSpPr>
        <p:spPr>
          <a:xfrm flipV="1">
            <a:off x="695957" y="3352800"/>
            <a:ext cx="10947400" cy="22860"/>
          </a:xfrm>
          <a:prstGeom prst="line">
            <a:avLst/>
          </a:prstGeom>
        </p:spPr>
        <p:style>
          <a:lnRef idx="3">
            <a:schemeClr val="dk1"/>
          </a:lnRef>
          <a:fillRef idx="0">
            <a:schemeClr val="dk1"/>
          </a:fillRef>
          <a:effectRef idx="2">
            <a:schemeClr val="dk1"/>
          </a:effectRef>
          <a:fontRef idx="minor">
            <a:schemeClr val="tx1"/>
          </a:fontRef>
        </p:style>
      </p:cxnSp>
      <p:cxnSp>
        <p:nvCxnSpPr>
          <p:cNvPr id="52" name="Straight Connector 51"/>
          <p:cNvCxnSpPr/>
          <p:nvPr/>
        </p:nvCxnSpPr>
        <p:spPr>
          <a:xfrm flipV="1">
            <a:off x="695957" y="4191000"/>
            <a:ext cx="10947400" cy="22860"/>
          </a:xfrm>
          <a:prstGeom prst="line">
            <a:avLst/>
          </a:prstGeom>
        </p:spPr>
        <p:style>
          <a:lnRef idx="3">
            <a:schemeClr val="dk1"/>
          </a:lnRef>
          <a:fillRef idx="0">
            <a:schemeClr val="dk1"/>
          </a:fillRef>
          <a:effectRef idx="2">
            <a:schemeClr val="dk1"/>
          </a:effectRef>
          <a:fontRef idx="minor">
            <a:schemeClr val="tx1"/>
          </a:fontRef>
        </p:style>
      </p:cxnSp>
      <p:cxnSp>
        <p:nvCxnSpPr>
          <p:cNvPr id="55" name="Straight Connector 54"/>
          <p:cNvCxnSpPr/>
          <p:nvPr/>
        </p:nvCxnSpPr>
        <p:spPr>
          <a:xfrm>
            <a:off x="695957" y="5189220"/>
            <a:ext cx="10947399" cy="0"/>
          </a:xfrm>
          <a:prstGeom prst="line">
            <a:avLst/>
          </a:prstGeom>
        </p:spPr>
        <p:style>
          <a:lnRef idx="3">
            <a:schemeClr val="dk1"/>
          </a:lnRef>
          <a:fillRef idx="0">
            <a:schemeClr val="dk1"/>
          </a:fillRef>
          <a:effectRef idx="2">
            <a:schemeClr val="dk1"/>
          </a:effectRef>
          <a:fontRef idx="minor">
            <a:schemeClr val="tx1"/>
          </a:fontRef>
        </p:style>
      </p:cxnSp>
    </p:spTree>
    <p:custDataLst>
      <p:tags r:id="rId1"/>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8374" y="98827"/>
            <a:ext cx="10800000" cy="720000"/>
          </a:xfrm>
        </p:spPr>
        <p:txBody>
          <a:bodyPr>
            <a:normAutofit/>
          </a:bodyPr>
          <a:lstStyle/>
          <a:p>
            <a:r>
              <a:rPr lang="en-US" sz="4000" dirty="0">
                <a:latin typeface="Algerian" panose="04020705040A02060702" pitchFamily="82" charset="0"/>
              </a:rPr>
              <a:t>Problem statement</a:t>
            </a:r>
          </a:p>
        </p:txBody>
      </p:sp>
      <p:sp>
        <p:nvSpPr>
          <p:cNvPr id="4" name="Rectangle 1"/>
          <p:cNvSpPr>
            <a:spLocks noGrp="1" noChangeArrowheads="1"/>
          </p:cNvSpPr>
          <p:nvPr>
            <p:ph idx="1"/>
          </p:nvPr>
        </p:nvSpPr>
        <p:spPr bwMode="auto">
          <a:xfrm>
            <a:off x="494665" y="1437640"/>
            <a:ext cx="11360150" cy="49568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noAutofit/>
          </a:bodyPr>
          <a:lstStyle/>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b="0" i="0" u="none" strike="noStrike" cap="none" normalizeH="0" baseline="0" dirty="0">
                <a:ln>
                  <a:noFill/>
                </a:ln>
                <a:effectLst/>
                <a:latin typeface="Times New Roman" panose="02020603050405020304" pitchFamily="18" charset="0"/>
                <a:cs typeface="Times New Roman" panose="02020603050405020304" pitchFamily="18" charset="0"/>
              </a:rPr>
              <a:t>The method focuses on identifying forest fires using video footage captured by drones (UAVs).</a:t>
            </a: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b="0" i="0" u="none" strike="noStrike" cap="none" normalizeH="0" baseline="0" dirty="0">
              <a:ln>
                <a:noFill/>
              </a:ln>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b="0" i="0" u="none" strike="noStrike" cap="none" normalizeH="0" baseline="0" dirty="0">
                <a:ln>
                  <a:noFill/>
                </a:ln>
                <a:effectLst/>
                <a:latin typeface="Times New Roman" panose="02020603050405020304" pitchFamily="18" charset="0"/>
                <a:cs typeface="Times New Roman" panose="02020603050405020304" pitchFamily="18" charset="0"/>
              </a:rPr>
              <a:t>It analyzes the video to detect fire in real-time while the UAV monitors the forest.</a:t>
            </a:r>
          </a:p>
          <a:p>
            <a:pPr marL="0" marR="0" lvl="0" indent="0" algn="l" defTabSz="914400" rtl="0" eaLnBrk="0" fontAlgn="base" latinLnBrk="0" hangingPunct="0">
              <a:lnSpc>
                <a:spcPct val="100000"/>
              </a:lnSpc>
              <a:spcBef>
                <a:spcPct val="0"/>
              </a:spcBef>
              <a:spcAft>
                <a:spcPct val="0"/>
              </a:spcAft>
              <a:buClrTx/>
              <a:buSzTx/>
              <a:buNone/>
            </a:pPr>
            <a:endParaRPr kumimoji="0" lang="en-US" altLang="en-US" b="0" i="0" u="none" strike="noStrike" cap="none" normalizeH="0" baseline="0" dirty="0">
              <a:ln>
                <a:noFill/>
              </a:ln>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b="0" i="0" u="none" strike="noStrike" cap="none" normalizeH="0" baseline="0" dirty="0">
                <a:ln>
                  <a:noFill/>
                </a:ln>
                <a:effectLst/>
                <a:latin typeface="Times New Roman" panose="02020603050405020304" pitchFamily="18" charset="0"/>
                <a:cs typeface="Times New Roman" panose="02020603050405020304" pitchFamily="18" charset="0"/>
              </a:rPr>
              <a:t>The goal is to improve fire detection accuracy and speed using video from UAVs.</a:t>
            </a:r>
          </a:p>
          <a:p>
            <a:pPr marL="0" marR="0" lvl="0" indent="0" algn="l" defTabSz="914400" rtl="0" eaLnBrk="0" fontAlgn="base" latinLnBrk="0" hangingPunct="0">
              <a:lnSpc>
                <a:spcPct val="100000"/>
              </a:lnSpc>
              <a:spcBef>
                <a:spcPct val="0"/>
              </a:spcBef>
              <a:spcAft>
                <a:spcPct val="0"/>
              </a:spcAft>
              <a:buClrTx/>
              <a:buSzTx/>
              <a:buNone/>
            </a:pPr>
            <a:endParaRPr kumimoji="0" lang="en-US" altLang="en-US" b="0" i="0" u="none" strike="noStrike" cap="none" normalizeH="0" baseline="0" dirty="0">
              <a:ln>
                <a:noFill/>
              </a:ln>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b="0" i="0" u="none" strike="noStrike" cap="none" normalizeH="0" baseline="0" dirty="0">
                <a:ln>
                  <a:noFill/>
                </a:ln>
                <a:effectLst/>
                <a:latin typeface="Times New Roman" panose="02020603050405020304" pitchFamily="18" charset="0"/>
                <a:cs typeface="Times New Roman" panose="02020603050405020304" pitchFamily="18" charset="0"/>
              </a:rPr>
              <a:t>This approach helps in better and faster identification of forest fires compared to traditional methods. </a:t>
            </a:r>
          </a:p>
          <a:p>
            <a:pPr marL="0" marR="0" lvl="0" indent="0" algn="l" defTabSz="914400" rtl="0" eaLnBrk="0" fontAlgn="base" latinLnBrk="0" hangingPunct="0">
              <a:lnSpc>
                <a:spcPct val="100000"/>
              </a:lnSpc>
              <a:spcBef>
                <a:spcPct val="0"/>
              </a:spcBef>
              <a:spcAft>
                <a:spcPct val="0"/>
              </a:spcAft>
              <a:buClrTx/>
              <a:buSzTx/>
              <a:buFontTx/>
              <a:buChar char="•"/>
            </a:pPr>
            <a:endParaRPr kumimoji="0" lang="en-US" altLang="en-US" b="0" i="0" u="none" strike="noStrike" cap="none" normalizeH="0" baseline="0" dirty="0">
              <a:ln>
                <a:noFill/>
              </a:ln>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pPr>
            <a:r>
              <a:rPr lang="en-US" altLang="en-US" sz="2800" b="1" dirty="0">
                <a:latin typeface="Algerian" panose="04020705040A02060702" pitchFamily="82" charset="0"/>
                <a:cs typeface="Times New Roman" panose="02020603050405020304" pitchFamily="18" charset="0"/>
              </a:rPr>
              <a:t>Domains</a:t>
            </a:r>
            <a:r>
              <a:rPr lang="en-US" altLang="en-US" b="1" dirty="0">
                <a:latin typeface="Times New Roman" panose="02020603050405020304" pitchFamily="18" charset="0"/>
                <a:cs typeface="Times New Roman" panose="02020603050405020304" pitchFamily="18" charset="0"/>
              </a:rPr>
              <a:t>:</a:t>
            </a: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Ø"/>
            </a:pPr>
            <a:r>
              <a:rPr lang="en-US" altLang="en-US" dirty="0">
                <a:latin typeface="Times New Roman" panose="02020603050405020304" pitchFamily="18" charset="0"/>
                <a:cs typeface="Times New Roman" panose="02020603050405020304" pitchFamily="18" charset="0"/>
              </a:rPr>
              <a:t>Unmanned Aerial Vehicle(UAV) Monitoring</a:t>
            </a:r>
          </a:p>
          <a:p>
            <a:pPr marL="0" marR="0" lvl="0" indent="0" algn="l" defTabSz="914400" rtl="0" eaLnBrk="0" fontAlgn="base" latinLnBrk="0" hangingPunct="0">
              <a:lnSpc>
                <a:spcPct val="100000"/>
              </a:lnSpc>
              <a:spcBef>
                <a:spcPct val="0"/>
              </a:spcBef>
              <a:spcAft>
                <a:spcPct val="0"/>
              </a:spcAft>
              <a:buClrTx/>
              <a:buSzTx/>
              <a:buNone/>
            </a:pPr>
            <a:endParaRPr lang="en-US" altLang="en-US" dirty="0">
              <a:latin typeface="Times New Roman" panose="02020603050405020304" pitchFamily="18" charset="0"/>
              <a:cs typeface="Times New Roman" panose="02020603050405020304" pitchFamily="18" charset="0"/>
            </a:endParaRP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Ø"/>
            </a:pPr>
            <a:r>
              <a:rPr lang="en-US" altLang="en-US" dirty="0">
                <a:latin typeface="Times New Roman" panose="02020603050405020304" pitchFamily="18" charset="0"/>
                <a:cs typeface="Times New Roman" panose="02020603050405020304" pitchFamily="18" charset="0"/>
              </a:rPr>
              <a:t>Image Processing</a:t>
            </a:r>
          </a:p>
          <a:p>
            <a:pPr marL="0" marR="0" lvl="0" indent="0" algn="l" defTabSz="914400" rtl="0" eaLnBrk="0" fontAlgn="base" latinLnBrk="0" hangingPunct="0">
              <a:lnSpc>
                <a:spcPct val="100000"/>
              </a:lnSpc>
              <a:spcBef>
                <a:spcPct val="0"/>
              </a:spcBef>
              <a:spcAft>
                <a:spcPct val="0"/>
              </a:spcAft>
              <a:buClrTx/>
              <a:buSzTx/>
              <a:buNone/>
            </a:pPr>
            <a:endParaRPr lang="en-US" altLang="en-US" dirty="0">
              <a:latin typeface="Times New Roman" panose="02020603050405020304" pitchFamily="18" charset="0"/>
              <a:cs typeface="Times New Roman" panose="02020603050405020304" pitchFamily="18" charset="0"/>
            </a:endParaRP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Ø"/>
            </a:pPr>
            <a:r>
              <a:rPr lang="en-US" altLang="en-US" dirty="0">
                <a:latin typeface="Times New Roman" panose="02020603050405020304" pitchFamily="18" charset="0"/>
                <a:cs typeface="Times New Roman" panose="02020603050405020304" pitchFamily="18" charset="0"/>
              </a:rPr>
              <a:t>Machine Learning and Pattern Recognition</a:t>
            </a:r>
          </a:p>
          <a:p>
            <a:pPr marL="0" marR="0" lvl="0" indent="0" algn="l" defTabSz="914400" rtl="0" eaLnBrk="0" fontAlgn="base" latinLnBrk="0" hangingPunct="0">
              <a:lnSpc>
                <a:spcPct val="100000"/>
              </a:lnSpc>
              <a:spcBef>
                <a:spcPct val="0"/>
              </a:spcBef>
              <a:spcAft>
                <a:spcPct val="0"/>
              </a:spcAft>
              <a:buClrTx/>
              <a:buSzTx/>
              <a:buNone/>
            </a:pPr>
            <a:endParaRPr lang="en-US" altLang="en-US" dirty="0">
              <a:latin typeface="Times New Roman" panose="02020603050405020304" pitchFamily="18" charset="0"/>
              <a:cs typeface="Times New Roman" panose="02020603050405020304" pitchFamily="18" charset="0"/>
            </a:endParaRP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Ø"/>
            </a:pPr>
            <a:r>
              <a:rPr lang="en-US" altLang="en-US" dirty="0">
                <a:latin typeface="Times New Roman" panose="02020603050405020304" pitchFamily="18" charset="0"/>
                <a:cs typeface="Times New Roman" panose="02020603050405020304" pitchFamily="18" charset="0"/>
              </a:rPr>
              <a:t>Environmental Monitoring</a:t>
            </a: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Ø"/>
            </a:pPr>
            <a:endParaRPr lang="en-US" altLang="en-US" b="1" dirty="0">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pPr>
            <a:endParaRPr kumimoji="0" lang="en-US" altLang="en-US" b="0" i="0" u="none" strike="noStrike" cap="none" normalizeH="0" baseline="0" dirty="0">
              <a:ln>
                <a:noFill/>
              </a:ln>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latin typeface="Algerian" panose="04020705040A02060702" pitchFamily="82" charset="0"/>
              </a:rPr>
              <a:t>EXISTING SYSTEMS</a:t>
            </a:r>
          </a:p>
        </p:txBody>
      </p:sp>
      <p:sp>
        <p:nvSpPr>
          <p:cNvPr id="4" name="Rectangle 1"/>
          <p:cNvSpPr>
            <a:spLocks noGrp="1" noChangeArrowheads="1"/>
          </p:cNvSpPr>
          <p:nvPr>
            <p:ph idx="1"/>
          </p:nvPr>
        </p:nvSpPr>
        <p:spPr bwMode="auto">
          <a:xfrm>
            <a:off x="353706" y="1139031"/>
            <a:ext cx="11142254" cy="47397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Char char="•"/>
            </a:pPr>
            <a:r>
              <a:rPr kumimoji="0" lang="en-US" altLang="en-US" b="0" i="0" u="none" strike="noStrike" cap="none" normalizeH="0" baseline="0" dirty="0">
                <a:ln>
                  <a:noFill/>
                </a:ln>
                <a:effectLst/>
                <a:latin typeface="Times New Roman" panose="02020603050405020304" pitchFamily="18" charset="0"/>
                <a:cs typeface="Times New Roman" panose="02020603050405020304" pitchFamily="18" charset="0"/>
              </a:rPr>
              <a:t>Traditional forest fire monitoring methods are slow and not efficient in providing real-time data.</a:t>
            </a:r>
          </a:p>
          <a:p>
            <a:pPr marL="0" marR="0" lvl="0" indent="0" algn="just" defTabSz="914400" rtl="0" eaLnBrk="0" fontAlgn="base" latinLnBrk="0" hangingPunct="0">
              <a:lnSpc>
                <a:spcPct val="100000"/>
              </a:lnSpc>
              <a:spcBef>
                <a:spcPct val="0"/>
              </a:spcBef>
              <a:spcAft>
                <a:spcPct val="0"/>
              </a:spcAft>
              <a:buClrTx/>
              <a:buSzTx/>
              <a:buNone/>
            </a:pPr>
            <a:endParaRPr kumimoji="0" lang="en-US" altLang="en-US" b="0" i="0" u="none" strike="noStrike" cap="none" normalizeH="0" baseline="0" dirty="0">
              <a:ln>
                <a:noFill/>
              </a:ln>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Char char="•"/>
            </a:pPr>
            <a:r>
              <a:rPr kumimoji="0" lang="en-US" altLang="en-US" b="0" i="0" u="none" strike="noStrike" cap="none" normalizeH="0" baseline="0" dirty="0">
                <a:ln>
                  <a:noFill/>
                </a:ln>
                <a:effectLst/>
                <a:latin typeface="Times New Roman" panose="02020603050405020304" pitchFamily="18" charset="0"/>
                <a:cs typeface="Times New Roman" panose="02020603050405020304" pitchFamily="18" charset="0"/>
              </a:rPr>
              <a:t>An eight-rotor drone (UAV) is commonly used for fire detection because it can carry heavy loads, fly for long periods, and handle strong winds.</a:t>
            </a:r>
          </a:p>
          <a:p>
            <a:pPr marL="0" marR="0" lvl="0" indent="0" algn="just" defTabSz="914400" rtl="0" eaLnBrk="0" fontAlgn="base" latinLnBrk="0" hangingPunct="0">
              <a:lnSpc>
                <a:spcPct val="100000"/>
              </a:lnSpc>
              <a:spcBef>
                <a:spcPct val="0"/>
              </a:spcBef>
              <a:spcAft>
                <a:spcPct val="0"/>
              </a:spcAft>
              <a:buClrTx/>
              <a:buSzTx/>
              <a:buNone/>
            </a:pPr>
            <a:endParaRPr kumimoji="0" lang="en-US" altLang="en-US" b="0" i="0" u="none" strike="noStrike" cap="none" normalizeH="0" baseline="0" dirty="0">
              <a:ln>
                <a:noFill/>
              </a:ln>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Char char="•"/>
            </a:pPr>
            <a:r>
              <a:rPr kumimoji="0" lang="en-US" altLang="en-US" b="0" i="0" u="none" strike="noStrike" cap="none" normalizeH="0" baseline="0" dirty="0">
                <a:ln>
                  <a:noFill/>
                </a:ln>
                <a:effectLst/>
                <a:latin typeface="Times New Roman" panose="02020603050405020304" pitchFamily="18" charset="0"/>
                <a:cs typeface="Times New Roman" panose="02020603050405020304" pitchFamily="18" charset="0"/>
              </a:rPr>
              <a:t>Each rotor has an independent motor, with nearby motors rotating in opposite directions to stay balanced and stable.</a:t>
            </a:r>
          </a:p>
          <a:p>
            <a:pPr marL="0" marR="0" lvl="0" indent="0" algn="just" defTabSz="914400" rtl="0" eaLnBrk="0" fontAlgn="base" latinLnBrk="0" hangingPunct="0">
              <a:lnSpc>
                <a:spcPct val="100000"/>
              </a:lnSpc>
              <a:spcBef>
                <a:spcPct val="0"/>
              </a:spcBef>
              <a:spcAft>
                <a:spcPct val="0"/>
              </a:spcAft>
              <a:buClrTx/>
              <a:buSzTx/>
              <a:buNone/>
            </a:pPr>
            <a:endParaRPr kumimoji="0" lang="en-US" altLang="en-US" b="0" i="0" u="none" strike="noStrike" cap="none" normalizeH="0" baseline="0" dirty="0">
              <a:ln>
                <a:noFill/>
              </a:ln>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Char char="•"/>
            </a:pPr>
            <a:r>
              <a:rPr kumimoji="0" lang="en-US" altLang="en-US" b="0" i="0" u="none" strike="noStrike" cap="none" normalizeH="0" baseline="0" dirty="0">
                <a:ln>
                  <a:noFill/>
                </a:ln>
                <a:effectLst/>
                <a:latin typeface="Times New Roman" panose="02020603050405020304" pitchFamily="18" charset="0"/>
                <a:cs typeface="Times New Roman" panose="02020603050405020304" pitchFamily="18" charset="0"/>
              </a:rPr>
              <a:t>The drone's speed and movement are controlled by the eight rotors, allowing it to move freely and monitor forest fires accurately and in real-time. </a:t>
            </a:r>
          </a:p>
          <a:p>
            <a:pPr marL="0" marR="0" lvl="0" indent="0" algn="l" defTabSz="914400" rtl="0" eaLnBrk="0" fontAlgn="base" latinLnBrk="0" hangingPunct="0">
              <a:lnSpc>
                <a:spcPct val="100000"/>
              </a:lnSpc>
              <a:spcBef>
                <a:spcPct val="0"/>
              </a:spcBef>
              <a:spcAft>
                <a:spcPct val="0"/>
              </a:spcAft>
              <a:buClrTx/>
              <a:buSzTx/>
              <a:buFontTx/>
              <a:buChar char="•"/>
            </a:pPr>
            <a:endParaRPr lang="en-US" altLang="en-US" dirty="0">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None/>
            </a:pPr>
            <a:r>
              <a:rPr kumimoji="0" lang="en-US" altLang="en-US" sz="2400" b="1" i="0" u="none" strike="noStrike" cap="none" normalizeH="0" baseline="0" dirty="0">
                <a:ln>
                  <a:noFill/>
                </a:ln>
                <a:effectLst/>
                <a:latin typeface="Algerian" panose="04020705040A02060702" pitchFamily="82" charset="0"/>
                <a:cs typeface="Times New Roman" panose="02020603050405020304" pitchFamily="18" charset="0"/>
              </a:rPr>
              <a:t>Disadvantages of existing systems</a:t>
            </a:r>
            <a:r>
              <a:rPr kumimoji="0" lang="en-US" altLang="en-US" b="0" i="0" u="none" strike="noStrike" cap="none" normalizeH="0" baseline="0" dirty="0">
                <a:ln>
                  <a:noFill/>
                </a:ln>
                <a:effectLst/>
                <a:latin typeface="Times New Roman" panose="02020603050405020304" pitchFamily="18" charset="0"/>
                <a:cs typeface="Times New Roman" panose="02020603050405020304" pitchFamily="18" charset="0"/>
              </a:rPr>
              <a:t>:</a:t>
            </a: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Ø"/>
            </a:pPr>
            <a:r>
              <a:rPr lang="en-US" altLang="en-US" dirty="0">
                <a:latin typeface="Times New Roman" panose="02020603050405020304" pitchFamily="18" charset="0"/>
                <a:cs typeface="Times New Roman" panose="02020603050405020304" pitchFamily="18" charset="0"/>
              </a:rPr>
              <a:t>Less Accuracy</a:t>
            </a: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Ø"/>
            </a:pPr>
            <a:r>
              <a:rPr kumimoji="0" lang="en-US" altLang="en-US" b="0" i="0" u="none" strike="noStrike" cap="none" normalizeH="0" baseline="0" dirty="0">
                <a:ln>
                  <a:noFill/>
                </a:ln>
                <a:effectLst/>
                <a:latin typeface="Times New Roman" panose="02020603050405020304" pitchFamily="18" charset="0"/>
                <a:cs typeface="Times New Roman" panose="02020603050405020304" pitchFamily="18" charset="0"/>
              </a:rPr>
              <a:t>Less Efficiency</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a:xfrm>
            <a:off x="283210" y="0"/>
            <a:ext cx="10741660" cy="1505585"/>
          </a:xfrm>
        </p:spPr>
        <p:txBody>
          <a:bodyPr>
            <a:normAutofit/>
          </a:bodyPr>
          <a:lstStyle/>
          <a:p>
            <a:pPr algn="ctr"/>
            <a:r>
              <a:rPr lang="en-US" sz="4000" dirty="0">
                <a:latin typeface="Algerian" panose="04020705040A02060702" pitchFamily="82" charset="0"/>
              </a:rPr>
              <a:t>Proposed methodology</a:t>
            </a:r>
            <a:endParaRPr lang="en-IN" sz="4000" dirty="0">
              <a:latin typeface="Algerian" panose="04020705040A02060702" pitchFamily="82" charset="0"/>
            </a:endParaRPr>
          </a:p>
        </p:txBody>
      </p:sp>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a:xfrm>
            <a:off x="7612088" y="1960300"/>
            <a:ext cx="4149928" cy="2937399"/>
          </a:xfrm>
          <a:prstGeom prst="rect">
            <a:avLst/>
          </a:prstGeom>
        </p:spPr>
      </p:pic>
      <p:sp>
        <p:nvSpPr>
          <p:cNvPr id="4" name="Rectangle 1"/>
          <p:cNvSpPr>
            <a:spLocks noGrp="1" noChangeArrowheads="1"/>
          </p:cNvSpPr>
          <p:nvPr>
            <p:ph idx="1"/>
          </p:nvPr>
        </p:nvSpPr>
        <p:spPr bwMode="auto">
          <a:xfrm>
            <a:off x="429984" y="1243785"/>
            <a:ext cx="6881132" cy="43704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b="0" i="0" u="none" strike="noStrike" cap="none" normalizeH="0" baseline="0" dirty="0">
                <a:ln>
                  <a:noFill/>
                </a:ln>
                <a:effectLst/>
                <a:latin typeface="Times New Roman" panose="02020603050405020304" pitchFamily="18" charset="0"/>
                <a:cs typeface="Times New Roman" panose="02020603050405020304" pitchFamily="18" charset="0"/>
              </a:rPr>
              <a:t>The system uses advanced video analysis to improve forest fire detection with drones (UAVs).</a:t>
            </a:r>
          </a:p>
          <a:p>
            <a:pPr marL="0" marR="0" lvl="0" indent="0" algn="l" defTabSz="914400" rtl="0" eaLnBrk="0" fontAlgn="base" latinLnBrk="0" hangingPunct="0">
              <a:lnSpc>
                <a:spcPct val="100000"/>
              </a:lnSpc>
              <a:spcBef>
                <a:spcPct val="0"/>
              </a:spcBef>
              <a:spcAft>
                <a:spcPct val="0"/>
              </a:spcAft>
              <a:buClrTx/>
              <a:buSzTx/>
              <a:buNone/>
            </a:pPr>
            <a:endParaRPr kumimoji="0" lang="en-US" altLang="en-US" b="0" i="0" u="none" strike="noStrike" cap="none" normalizeH="0" baseline="0" dirty="0">
              <a:ln>
                <a:noFill/>
              </a:ln>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b="0" i="0" u="none" strike="noStrike" cap="none" normalizeH="0" baseline="0" dirty="0">
                <a:ln>
                  <a:noFill/>
                </a:ln>
                <a:effectLst/>
                <a:latin typeface="Times New Roman" panose="02020603050405020304" pitchFamily="18" charset="0"/>
                <a:cs typeface="Times New Roman" panose="02020603050405020304" pitchFamily="18" charset="0"/>
              </a:rPr>
              <a:t>It tackles problems faced by traditional methods, like dealing with fog or changing backgrounds, through motion detection and background removal.</a:t>
            </a:r>
          </a:p>
          <a:p>
            <a:pPr marL="0" marR="0" lvl="0" indent="0" algn="l" defTabSz="914400" rtl="0" eaLnBrk="0" fontAlgn="base" latinLnBrk="0" hangingPunct="0">
              <a:lnSpc>
                <a:spcPct val="100000"/>
              </a:lnSpc>
              <a:spcBef>
                <a:spcPct val="0"/>
              </a:spcBef>
              <a:spcAft>
                <a:spcPct val="0"/>
              </a:spcAft>
              <a:buClrTx/>
              <a:buSzTx/>
              <a:buNone/>
            </a:pPr>
            <a:endParaRPr kumimoji="0" lang="en-US" altLang="en-US" b="0" i="0" u="none" strike="noStrike" cap="none" normalizeH="0" baseline="0" dirty="0">
              <a:ln>
                <a:noFill/>
              </a:ln>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b="0" i="0" u="none" strike="noStrike" cap="none" normalizeH="0" baseline="0" dirty="0">
                <a:ln>
                  <a:noFill/>
                </a:ln>
                <a:effectLst/>
                <a:latin typeface="Times New Roman" panose="02020603050405020304" pitchFamily="18" charset="0"/>
                <a:cs typeface="Times New Roman" panose="02020603050405020304" pitchFamily="18" charset="0"/>
              </a:rPr>
              <a:t>Machine learning is used to identify fire by analyzing specific features like wavelet energy and textures.</a:t>
            </a:r>
          </a:p>
          <a:p>
            <a:pPr marL="0" marR="0" lvl="0" indent="0" algn="l" defTabSz="914400" rtl="0" eaLnBrk="0" fontAlgn="base" latinLnBrk="0" hangingPunct="0">
              <a:lnSpc>
                <a:spcPct val="100000"/>
              </a:lnSpc>
              <a:spcBef>
                <a:spcPct val="0"/>
              </a:spcBef>
              <a:spcAft>
                <a:spcPct val="0"/>
              </a:spcAft>
              <a:buClrTx/>
              <a:buSzTx/>
              <a:buNone/>
            </a:pPr>
            <a:endParaRPr kumimoji="0" lang="en-US" altLang="en-US" b="0" i="0" u="none" strike="noStrike" cap="none" normalizeH="0" baseline="0" dirty="0">
              <a:ln>
                <a:noFill/>
              </a:ln>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b="0" i="0" u="none" strike="noStrike" cap="none" normalizeH="0" baseline="0" dirty="0">
                <a:ln>
                  <a:noFill/>
                </a:ln>
                <a:effectLst/>
                <a:latin typeface="Times New Roman" panose="02020603050405020304" pitchFamily="18" charset="0"/>
                <a:cs typeface="Times New Roman" panose="02020603050405020304" pitchFamily="18" charset="0"/>
              </a:rPr>
              <a:t>This approach increases the accuracy, adaptability, and reliability of detecting forest fires, helping to protect forest resources more effectively. </a:t>
            </a:r>
          </a:p>
        </p:txBody>
      </p:sp>
    </p:spTree>
    <p:custDataLst>
      <p:tags r:id="rId1"/>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a:xfrm>
            <a:off x="579683" y="263371"/>
            <a:ext cx="9105858" cy="1320800"/>
          </a:xfrm>
        </p:spPr>
        <p:txBody>
          <a:bodyPr>
            <a:normAutofit/>
          </a:bodyPr>
          <a:lstStyle/>
          <a:p>
            <a:pPr algn="ctr"/>
            <a:r>
              <a:rPr lang="en-US" sz="4000" dirty="0">
                <a:latin typeface="Algerian" panose="04020705040A02060702" pitchFamily="82" charset="0"/>
              </a:rPr>
              <a:t>Advantages of proposed system</a:t>
            </a:r>
            <a:endParaRPr lang="en-IN" sz="4000" dirty="0">
              <a:latin typeface="Algerian" panose="04020705040A02060702" pitchFamily="82" charset="0"/>
            </a:endParaRPr>
          </a:p>
        </p:txBody>
      </p:sp>
      <p:sp>
        <p:nvSpPr>
          <p:cNvPr id="3" name="Content Placeholder 2"/>
          <p:cNvSpPr>
            <a:spLocks noGrp="1"/>
          </p:cNvSpPr>
          <p:nvPr>
            <p:ph idx="1"/>
            <p:custDataLst>
              <p:tags r:id="rId3"/>
            </p:custDataLst>
          </p:nvPr>
        </p:nvSpPr>
        <p:spPr>
          <a:xfrm>
            <a:off x="695960" y="1433195"/>
            <a:ext cx="10800080" cy="4742180"/>
          </a:xfrm>
        </p:spPr>
        <p:txBody>
          <a:bodyPr>
            <a:noAutofit/>
          </a:bodyPr>
          <a:lstStyle/>
          <a:p>
            <a:pPr marL="342900" marR="179705" lvl="0" indent="-342900" algn="just">
              <a:lnSpc>
                <a:spcPct val="150000"/>
              </a:lnSpc>
              <a:spcAft>
                <a:spcPts val="0"/>
              </a:spcAft>
              <a:buFont typeface="Wingdings" panose="05000000000000000000" pitchFamily="2" charset="2"/>
              <a:buChar char=""/>
            </a:pPr>
            <a:r>
              <a:rPr lang="en-US" sz="2400" dirty="0">
                <a:latin typeface="Times New Roman" panose="02020603050405020304" pitchFamily="18" charset="0"/>
                <a:ea typeface="Times New Roman" panose="02020603050405020304" pitchFamily="18" charset="0"/>
              </a:rPr>
              <a:t>High Accuracy</a:t>
            </a:r>
            <a:endParaRPr lang="en-US" sz="2400" dirty="0">
              <a:effectLst/>
              <a:latin typeface="Times New Roman" panose="02020603050405020304" pitchFamily="18" charset="0"/>
              <a:ea typeface="Times New Roman" panose="02020603050405020304" pitchFamily="18" charset="0"/>
            </a:endParaRPr>
          </a:p>
          <a:p>
            <a:pPr marL="342900" marR="179705" lvl="0" indent="-342900" algn="just">
              <a:lnSpc>
                <a:spcPct val="150000"/>
              </a:lnSpc>
              <a:spcAft>
                <a:spcPts val="0"/>
              </a:spcAft>
              <a:buFont typeface="Wingdings" panose="05000000000000000000" pitchFamily="2" charset="2"/>
              <a:buChar char=""/>
            </a:pPr>
            <a:r>
              <a:rPr lang="en-US" sz="2400" dirty="0">
                <a:latin typeface="Times New Roman" panose="02020603050405020304" pitchFamily="18" charset="0"/>
                <a:ea typeface="Times New Roman" panose="02020603050405020304" pitchFamily="18" charset="0"/>
              </a:rPr>
              <a:t>High Efficiency</a:t>
            </a:r>
          </a:p>
          <a:p>
            <a:pPr marL="0" marR="179705" lvl="0" indent="0" algn="just">
              <a:lnSpc>
                <a:spcPct val="150000"/>
              </a:lnSpc>
              <a:spcAft>
                <a:spcPts val="0"/>
              </a:spcAft>
              <a:buNone/>
            </a:pPr>
            <a:r>
              <a:rPr lang="en-US" sz="2800" b="1" dirty="0">
                <a:effectLst/>
                <a:latin typeface="Algerian" panose="04020705040A02060702" pitchFamily="82" charset="0"/>
                <a:ea typeface="Times New Roman" panose="02020603050405020304" pitchFamily="18" charset="0"/>
              </a:rPr>
              <a:t>Modules</a:t>
            </a:r>
            <a:r>
              <a:rPr lang="en-US" sz="2400" b="1" dirty="0">
                <a:effectLst/>
                <a:latin typeface="Times New Roman" panose="02020603050405020304" pitchFamily="18" charset="0"/>
                <a:ea typeface="Times New Roman" panose="02020603050405020304" pitchFamily="18" charset="0"/>
              </a:rPr>
              <a:t>:</a:t>
            </a:r>
          </a:p>
          <a:p>
            <a:pPr marR="179705" algn="just">
              <a:lnSpc>
                <a:spcPct val="150000"/>
              </a:lnSpc>
              <a:buFont typeface="Wingdings" panose="05000000000000000000" pitchFamily="2" charset="2"/>
              <a:buChar char="Ø"/>
            </a:pPr>
            <a:r>
              <a:rPr lang="en-US" sz="2400" dirty="0">
                <a:effectLst/>
                <a:latin typeface="Times New Roman" panose="02020603050405020304" pitchFamily="18" charset="0"/>
                <a:ea typeface="Times New Roman" panose="02020603050405020304" pitchFamily="18" charset="0"/>
                <a:cs typeface="Times New Roman" panose="02020603050405020304" pitchFamily="18" charset="0"/>
              </a:rPr>
              <a:t>Image Processing (BGR to RGB)</a:t>
            </a:r>
          </a:p>
          <a:p>
            <a:pPr marR="179705" algn="just">
              <a:lnSpc>
                <a:spcPct val="150000"/>
              </a:lnSpc>
              <a:buFont typeface="Wingdings" panose="05000000000000000000" pitchFamily="2" charset="2"/>
              <a:buChar char="Ø"/>
            </a:pPr>
            <a:r>
              <a:rPr lang="en-US" sz="2400" dirty="0">
                <a:effectLst/>
                <a:latin typeface="Times New Roman" panose="02020603050405020304" pitchFamily="18" charset="0"/>
                <a:ea typeface="Times New Roman" panose="02020603050405020304" pitchFamily="18" charset="0"/>
                <a:cs typeface="Times New Roman" panose="02020603050405020304" pitchFamily="18" charset="0"/>
              </a:rPr>
              <a:t>Motion Detection</a:t>
            </a:r>
          </a:p>
          <a:p>
            <a:pPr marR="179705" algn="just">
              <a:lnSpc>
                <a:spcPct val="150000"/>
              </a:lnSpc>
              <a:buFont typeface="Wingdings" panose="05000000000000000000" pitchFamily="2" charset="2"/>
              <a:buChar char="Ø"/>
            </a:pPr>
            <a:r>
              <a:rPr lang="en-US" sz="2400" dirty="0">
                <a:effectLst/>
                <a:latin typeface="Times New Roman" panose="02020603050405020304" pitchFamily="18" charset="0"/>
                <a:ea typeface="Times New Roman" panose="02020603050405020304" pitchFamily="18" charset="0"/>
                <a:cs typeface="Times New Roman" panose="02020603050405020304" pitchFamily="18" charset="0"/>
              </a:rPr>
              <a:t>Color Features Extraction (Fire Detection)</a:t>
            </a:r>
          </a:p>
          <a:p>
            <a:pPr marR="179705" algn="just">
              <a:lnSpc>
                <a:spcPct val="150000"/>
              </a:lnSpc>
              <a:buFont typeface="Wingdings" panose="05000000000000000000" pitchFamily="2" charset="2"/>
              <a:buChar char="Ø"/>
            </a:pPr>
            <a:r>
              <a:rPr lang="en-US" sz="2400" dirty="0">
                <a:effectLst/>
                <a:latin typeface="Times New Roman" panose="02020603050405020304" pitchFamily="18" charset="0"/>
                <a:ea typeface="Times New Roman" panose="02020603050405020304" pitchFamily="18" charset="0"/>
                <a:cs typeface="Times New Roman" panose="02020603050405020304" pitchFamily="18" charset="0"/>
              </a:rPr>
              <a:t>Wavelet and Texture Extraction</a:t>
            </a:r>
          </a:p>
          <a:p>
            <a:pPr marR="179705" algn="just">
              <a:lnSpc>
                <a:spcPct val="150000"/>
              </a:lnSpc>
              <a:buFont typeface="Wingdings" panose="05000000000000000000" pitchFamily="2" charset="2"/>
              <a:buChar char="Ø"/>
            </a:pPr>
            <a:endParaRPr lang="en-US" sz="2400" b="1" dirty="0">
              <a:latin typeface="Times New Roman" panose="02020603050405020304" pitchFamily="18" charset="0"/>
              <a:ea typeface="Times New Roman" panose="02020603050405020304" pitchFamily="18" charset="0"/>
              <a:cs typeface="Times New Roman" panose="02020603050405020304" pitchFamily="18" charset="0"/>
            </a:endParaRPr>
          </a:p>
          <a:p>
            <a:pPr marR="179705" algn="just">
              <a:lnSpc>
                <a:spcPct val="150000"/>
              </a:lnSpc>
              <a:buFont typeface="Wingdings" panose="05000000000000000000" pitchFamily="2" charset="2"/>
              <a:buChar char="Ø"/>
            </a:pPr>
            <a:endParaRPr lang="en-US" sz="2400" b="1"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R="179705" lvl="0" algn="just">
              <a:lnSpc>
                <a:spcPct val="150000"/>
              </a:lnSpc>
              <a:spcAft>
                <a:spcPts val="0"/>
              </a:spcAft>
              <a:buFont typeface="Wingdings" panose="05000000000000000000" pitchFamily="2" charset="2"/>
              <a:buChar char="Ø"/>
            </a:pPr>
            <a:endParaRPr lang="en-US" sz="2400" b="1" dirty="0">
              <a:effectLst/>
              <a:latin typeface="Times New Roman" panose="02020603050405020304" pitchFamily="18" charset="0"/>
              <a:ea typeface="Times New Roman" panose="02020603050405020304" pitchFamily="18" charset="0"/>
            </a:endParaRPr>
          </a:p>
          <a:p>
            <a:pPr marL="0" marR="179705" lvl="0" indent="0" algn="just">
              <a:lnSpc>
                <a:spcPct val="150000"/>
              </a:lnSpc>
              <a:spcAft>
                <a:spcPts val="0"/>
              </a:spcAft>
              <a:buNone/>
            </a:pPr>
            <a:endParaRPr lang="en-US" sz="1800" dirty="0">
              <a:effectLst/>
              <a:latin typeface="Times New Roman" panose="02020603050405020304" pitchFamily="18" charset="0"/>
              <a:ea typeface="Times New Roman" panose="02020603050405020304" pitchFamily="18" charset="0"/>
            </a:endParaRPr>
          </a:p>
        </p:txBody>
      </p:sp>
    </p:spTree>
    <p:custDataLst>
      <p:tags r:id="rId1"/>
    </p:custData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0*i*1"/>
  <p:tag name="KSO_WM_UNIT_LAYERLEVEL" val="1"/>
  <p:tag name="KSO_WM_TAG_VERSION" val="3.0"/>
  <p:tag name="KSO_WM_BEAUTIFY_FLAG" val="#wm#"/>
</p:tagLst>
</file>

<file path=ppt/tags/tag10.xml><?xml version="1.0" encoding="utf-8"?>
<p:tagLst xmlns:a="http://schemas.openxmlformats.org/drawingml/2006/main" xmlns:r="http://schemas.openxmlformats.org/officeDocument/2006/relationships" xmlns:p="http://schemas.openxmlformats.org/presentationml/2006/main">
  <p:tag name="KSO_WM_TEMPLATE_THUMBS_INDEX" val="1、9"/>
  <p:tag name="KSO_WM_SPECIAL_SOURCE" val="bdnull"/>
  <p:tag name="KSO_WM_TEMPLATE_SUBCATEGORY" val="29"/>
  <p:tag name="KSO_WM_TEMPLATE_MASTER_TYPE" val="0"/>
  <p:tag name="KSO_WM_TEMPLATE_COLOR_TYPE" val="0"/>
  <p:tag name="KSO_WM_TAG_VERSION" val="3.0"/>
  <p:tag name="KSO_WM_BEAUTIFY_FLAG" val="#wm#"/>
  <p:tag name="KSO_WM_TEMPLATE_CATEGORY" val="custom"/>
  <p:tag name="KSO_WM_TEMPLATE_INDEX" val="20238023"/>
</p:tagLst>
</file>

<file path=ppt/tags/tag100.xml><?xml version="1.0" encoding="utf-8"?>
<p:tagLst xmlns:a="http://schemas.openxmlformats.org/drawingml/2006/main" xmlns:r="http://schemas.openxmlformats.org/officeDocument/2006/relationships" xmlns:p="http://schemas.openxmlformats.org/presentationml/2006/main">
  <p:tag name="KSO_WM_UNIT_SUBTYPE" val="a"/>
  <p:tag name="KSO_WM_UNIT_PRESET_TEXT" val="单击此处编辑母版文本样式&#10;二级&#10;三级&#10;四级&#10;五级"/>
  <p:tag name="KSO_WM_UNIT_NOCLEAR" val="0"/>
  <p:tag name="KSO_WM_UNIT_VALUE" val="330"/>
  <p:tag name="KSO_WM_UNIT_HIGHLIGHT" val="0"/>
  <p:tag name="KSO_WM_UNIT_COMPATIBLE" val="0"/>
  <p:tag name="KSO_WM_UNIT_DIAGRAM_ISNUMVISUAL" val="0"/>
  <p:tag name="KSO_WM_UNIT_DIAGRAM_ISREFERUNIT" val="0"/>
  <p:tag name="KSO_WM_UNIT_TYPE" val="f"/>
  <p:tag name="KSO_WM_UNIT_INDEX" val="1"/>
  <p:tag name="KSO_WM_UNIT_ID" val="_2*f*1"/>
  <p:tag name="KSO_WM_UNIT_LAYERLEVEL" val="1"/>
  <p:tag name="KSO_WM_TAG_VERSION" val="3.0"/>
  <p:tag name="KSO_WM_BEAUTIFY_FLAG" val="#wm#"/>
</p:tagLst>
</file>

<file path=ppt/tags/tag101.xml><?xml version="1.0" encoding="utf-8"?>
<p:tagLst xmlns:a="http://schemas.openxmlformats.org/drawingml/2006/main" xmlns:r="http://schemas.openxmlformats.org/officeDocument/2006/relationships" xmlns:p="http://schemas.openxmlformats.org/presentationml/2006/main">
  <p:tag name="KSO_WM_SLIDE_THEME_ID" val="3321273"/>
  <p:tag name="KSO_WM_SLIDE_THEME_NAME" val="Z_20238023_Green Gradient"/>
  <p:tag name="KSO_WM_SLIDE_TYPE" val="text"/>
</p:tagLst>
</file>

<file path=ppt/tags/tag102.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单击此处编辑母版标题样式"/>
  <p:tag name="KSO_WM_UNIT_NOCLEAR" val="0"/>
  <p:tag name="KSO_WM_UNIT_VALUE" val="20"/>
  <p:tag name="KSO_WM_UNIT_HIGHLIGHT" val="0"/>
  <p:tag name="KSO_WM_UNIT_COMPATIBLE" val="0"/>
  <p:tag name="KSO_WM_UNIT_DIAGRAM_ISNUMVISUAL" val="0"/>
  <p:tag name="KSO_WM_UNIT_DIAGRAM_ISREFERUNIT" val="0"/>
  <p:tag name="KSO_WM_UNIT_TYPE" val="a"/>
  <p:tag name="KSO_WM_UNIT_INDEX" val="1"/>
  <p:tag name="KSO_WM_UNIT_ID" val="_2*a*1"/>
  <p:tag name="KSO_WM_UNIT_LAYERLEVEL" val="1"/>
  <p:tag name="KSO_WM_TAG_VERSION" val="3.0"/>
  <p:tag name="KSO_WM_BEAUTIFY_FLAG" val="#wm#"/>
</p:tagLst>
</file>

<file path=ppt/tags/tag103.xml><?xml version="1.0" encoding="utf-8"?>
<p:tagLst xmlns:a="http://schemas.openxmlformats.org/drawingml/2006/main" xmlns:r="http://schemas.openxmlformats.org/officeDocument/2006/relationships" xmlns:p="http://schemas.openxmlformats.org/presentationml/2006/main">
  <p:tag name="KSO_WM_SLIDE_THEME_ID" val="3321273"/>
  <p:tag name="KSO_WM_SLIDE_THEME_NAME" val="Z_20238023_Green Gradient"/>
  <p:tag name="KSO_WM_SLIDE_TYPE" val="text"/>
</p:tagLst>
</file>

<file path=ppt/tags/tag104.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单击此处编辑母版标题样式"/>
  <p:tag name="KSO_WM_UNIT_NOCLEAR" val="0"/>
  <p:tag name="KSO_WM_UNIT_VALUE" val="20"/>
  <p:tag name="KSO_WM_UNIT_HIGHLIGHT" val="0"/>
  <p:tag name="KSO_WM_UNIT_COMPATIBLE" val="0"/>
  <p:tag name="KSO_WM_UNIT_DIAGRAM_ISNUMVISUAL" val="0"/>
  <p:tag name="KSO_WM_UNIT_DIAGRAM_ISREFERUNIT" val="0"/>
  <p:tag name="KSO_WM_UNIT_TYPE" val="a"/>
  <p:tag name="KSO_WM_UNIT_INDEX" val="1"/>
  <p:tag name="KSO_WM_UNIT_ID" val="_2*a*1"/>
  <p:tag name="KSO_WM_UNIT_LAYERLEVEL" val="1"/>
  <p:tag name="KSO_WM_TAG_VERSION" val="3.0"/>
  <p:tag name="KSO_WM_BEAUTIFY_FLAG" val="#wm#"/>
</p:tagLst>
</file>

<file path=ppt/tags/tag105.xml><?xml version="1.0" encoding="utf-8"?>
<p:tagLst xmlns:a="http://schemas.openxmlformats.org/drawingml/2006/main" xmlns:r="http://schemas.openxmlformats.org/officeDocument/2006/relationships" xmlns:p="http://schemas.openxmlformats.org/presentationml/2006/main">
  <p:tag name="KSO_WM_SLIDE_THEME_ID" val="3321273"/>
  <p:tag name="KSO_WM_SLIDE_THEME_NAME" val="Z_20238023_Green Gradient"/>
  <p:tag name="KSO_WM_SLIDE_TYPE" val="text"/>
</p:tagLst>
</file>

<file path=ppt/tags/tag106.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单击此处编辑母版标题样式"/>
  <p:tag name="KSO_WM_UNIT_NOCLEAR" val="0"/>
  <p:tag name="KSO_WM_UNIT_VALUE" val="20"/>
  <p:tag name="KSO_WM_UNIT_HIGHLIGHT" val="0"/>
  <p:tag name="KSO_WM_UNIT_COMPATIBLE" val="0"/>
  <p:tag name="KSO_WM_UNIT_DIAGRAM_ISNUMVISUAL" val="0"/>
  <p:tag name="KSO_WM_UNIT_DIAGRAM_ISREFERUNIT" val="0"/>
  <p:tag name="KSO_WM_UNIT_TYPE" val="a"/>
  <p:tag name="KSO_WM_UNIT_INDEX" val="1"/>
  <p:tag name="KSO_WM_UNIT_ID" val="_2*a*1"/>
  <p:tag name="KSO_WM_UNIT_LAYERLEVEL" val="1"/>
  <p:tag name="KSO_WM_TAG_VERSION" val="3.0"/>
  <p:tag name="KSO_WM_BEAUTIFY_FLAG" val="#wm#"/>
</p:tagLst>
</file>

<file path=ppt/tags/tag107.xml><?xml version="1.0" encoding="utf-8"?>
<p:tagLst xmlns:a="http://schemas.openxmlformats.org/drawingml/2006/main" xmlns:r="http://schemas.openxmlformats.org/officeDocument/2006/relationships" xmlns:p="http://schemas.openxmlformats.org/presentationml/2006/main">
  <p:tag name="KSO_WM_SLIDE_THEME_ID" val="3321273"/>
  <p:tag name="KSO_WM_SLIDE_THEME_NAME" val="Z_20238023_Green Gradient"/>
  <p:tag name="KSO_WM_SLIDE_TYPE" val="text"/>
</p:tagLst>
</file>

<file path=ppt/tags/tag108.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单击此处编辑母版标题样式"/>
  <p:tag name="KSO_WM_UNIT_NOCLEAR" val="0"/>
  <p:tag name="KSO_WM_UNIT_VALUE" val="20"/>
  <p:tag name="KSO_WM_UNIT_HIGHLIGHT" val="0"/>
  <p:tag name="KSO_WM_UNIT_COMPATIBLE" val="0"/>
  <p:tag name="KSO_WM_UNIT_DIAGRAM_ISNUMVISUAL" val="0"/>
  <p:tag name="KSO_WM_UNIT_DIAGRAM_ISREFERUNIT" val="0"/>
  <p:tag name="KSO_WM_UNIT_TYPE" val="a"/>
  <p:tag name="KSO_WM_UNIT_INDEX" val="1"/>
  <p:tag name="KSO_WM_UNIT_ID" val="_2*a*1"/>
  <p:tag name="KSO_WM_UNIT_LAYERLEVEL" val="1"/>
  <p:tag name="KSO_WM_TAG_VERSION" val="3.0"/>
  <p:tag name="KSO_WM_BEAUTIFY_FLAG" val="#wm#"/>
</p:tagLst>
</file>

<file path=ppt/tags/tag109.xml><?xml version="1.0" encoding="utf-8"?>
<p:tagLst xmlns:a="http://schemas.openxmlformats.org/drawingml/2006/main" xmlns:r="http://schemas.openxmlformats.org/officeDocument/2006/relationships" xmlns:p="http://schemas.openxmlformats.org/presentationml/2006/main">
  <p:tag name="KSO_WM_UNIT_SUBTYPE" val="a"/>
  <p:tag name="KSO_WM_UNIT_PRESET_TEXT" val="单击此处编辑母版文本样式&#10;二级&#10;三级&#10;四级&#10;五级"/>
  <p:tag name="KSO_WM_UNIT_NOCLEAR" val="0"/>
  <p:tag name="KSO_WM_UNIT_VALUE" val="330"/>
  <p:tag name="KSO_WM_UNIT_HIGHLIGHT" val="0"/>
  <p:tag name="KSO_WM_UNIT_COMPATIBLE" val="0"/>
  <p:tag name="KSO_WM_UNIT_DIAGRAM_ISNUMVISUAL" val="0"/>
  <p:tag name="KSO_WM_UNIT_DIAGRAM_ISREFERUNIT" val="0"/>
  <p:tag name="KSO_WM_UNIT_TYPE" val="f"/>
  <p:tag name="KSO_WM_UNIT_INDEX" val="1"/>
  <p:tag name="KSO_WM_UNIT_ID" val="_2*f*1"/>
  <p:tag name="KSO_WM_UNIT_LAYERLEVEL" val="1"/>
  <p:tag name="KSO_WM_TAG_VERSION" val="3.0"/>
  <p:tag name="KSO_WM_BEAUTIFY_FLAG" val="#wm#"/>
</p:tagLst>
</file>

<file path=ppt/tags/tag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_1*i*2"/>
  <p:tag name="KSO_WM_UNIT_LAYERLEVEL" val="1"/>
  <p:tag name="KSO_WM_TAG_VERSION" val="3.0"/>
  <p:tag name="KSO_WM_BEAUTIFY_FLAG" val="#wm#"/>
</p:tagLst>
</file>

<file path=ppt/tags/tag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_1*i*2"/>
  <p:tag name="KSO_WM_UNIT_LAYERLEVEL" val="1"/>
  <p:tag name="KSO_WM_TAG_VERSION" val="3.0"/>
  <p:tag name="KSO_WM_BEAUTIFY_FLAG" val="#wm#"/>
</p:tagLst>
</file>

<file path=ppt/tags/tag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_1*i*3"/>
  <p:tag name="KSO_WM_UNIT_LAYERLEVEL" val="1"/>
  <p:tag name="KSO_WM_TAG_VERSION" val="3.0"/>
  <p:tag name="KSO_WM_BEAUTIFY_FLAG" val="#wm#"/>
</p:tagLst>
</file>

<file path=ppt/tags/tag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_1*i*4"/>
  <p:tag name="KSO_WM_UNIT_LAYERLEVEL" val="1"/>
  <p:tag name="KSO_WM_TAG_VERSION" val="3.0"/>
  <p:tag name="KSO_WM_BEAUTIFY_FLAG" val="#wm#"/>
</p:tagLst>
</file>

<file path=ppt/tags/tag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_1*i*5"/>
  <p:tag name="KSO_WM_UNIT_LAYERLEVEL" val="1"/>
  <p:tag name="KSO_WM_TAG_VERSION" val="3.0"/>
  <p:tag name="KSO_WM_BEAUTIFY_FLAG" val="#wm#"/>
</p:tagLst>
</file>

<file path=ppt/tags/tag16.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单击此处编辑母版标题样式"/>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_1*a*1"/>
  <p:tag name="KSO_WM_UNIT_LAYERLEVEL" val="1"/>
  <p:tag name="KSO_WM_TAG_VERSION" val="3.0"/>
  <p:tag name="KSO_WM_BEAUTIFY_FLAG" val="#wm#"/>
</p:tagLst>
</file>

<file path=ppt/tags/tag17.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单击此处编辑母版副标题样式"/>
  <p:tag name="KSO_WM_UNIT_NOCLEAR" val="0"/>
  <p:tag name="KSO_WM_UNIT_VALUE" val="80"/>
  <p:tag name="KSO_WM_UNIT_HIGHLIGHT" val="0"/>
  <p:tag name="KSO_WM_UNIT_COMPATIBLE" val="0"/>
  <p:tag name="KSO_WM_UNIT_DIAGRAM_ISNUMVISUAL" val="0"/>
  <p:tag name="KSO_WM_UNIT_DIAGRAM_ISREFERUNIT" val="0"/>
  <p:tag name="KSO_WM_UNIT_TYPE" val="b"/>
  <p:tag name="KSO_WM_UNIT_INDEX" val="1"/>
  <p:tag name="KSO_WM_UNIT_ID" val="_1*b*1"/>
  <p:tag name="KSO_WM_UNIT_LAYERLEVEL" val="1"/>
  <p:tag name="KSO_WM_TAG_VERSION" val="3.0"/>
  <p:tag name="KSO_WM_BEAUTIFY_FLAG" val="#wm#"/>
</p:tagLst>
</file>

<file path=ppt/tags/tag18.xml><?xml version="1.0" encoding="utf-8"?>
<p:tagLst xmlns:a="http://schemas.openxmlformats.org/drawingml/2006/main" xmlns:r="http://schemas.openxmlformats.org/officeDocument/2006/relationships" xmlns:p="http://schemas.openxmlformats.org/presentationml/2006/main">
  <p:tag name="KSO_WM_UNIT_SUBTYPE" val="b"/>
  <p:tag name="KSO_WM_UNIT_PRESET_TEXT" val="署名占位符"/>
  <p:tag name="KSO_WM_UNIT_NOCLEAR" val="0"/>
  <p:tag name="KSO_WM_UNIT_VALUE" val="8"/>
  <p:tag name="KSO_WM_UNIT_HIGHLIGHT" val="0"/>
  <p:tag name="KSO_WM_UNIT_COMPATIBLE" val="0"/>
  <p:tag name="KSO_WM_UNIT_DIAGRAM_ISNUMVISUAL" val="0"/>
  <p:tag name="KSO_WM_UNIT_DIAGRAM_ISREFERUNIT" val="0"/>
  <p:tag name="KSO_WM_UNIT_TYPE" val="f"/>
  <p:tag name="KSO_WM_UNIT_INDEX" val="4"/>
  <p:tag name="KSO_WM_UNIT_ID" val="_1*f*4"/>
  <p:tag name="KSO_WM_UNIT_LAYERLEVEL" val="1"/>
  <p:tag name="KSO_WM_TAG_VERSION" val="3.0"/>
  <p:tag name="KSO_WM_BEAUTIFY_FLAG" val="#wm#"/>
</p:tagLst>
</file>

<file path=ppt/tags/tag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_0*i*2"/>
  <p:tag name="KSO_WM_UNIT_LAYERLEVEL" val="1"/>
  <p:tag name="KSO_WM_TAG_VERSION" val="3.0"/>
  <p:tag name="KSO_WM_BEAUTIFY_FLAG" val="#wm#"/>
</p:tagLst>
</file>

<file path=ppt/tags/tag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22.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单击此处编辑母版标题样式"/>
  <p:tag name="KSO_WM_UNIT_NOCLEAR" val="0"/>
  <p:tag name="KSO_WM_UNIT_VALUE" val="20"/>
  <p:tag name="KSO_WM_UNIT_HIGHLIGHT" val="0"/>
  <p:tag name="KSO_WM_UNIT_COMPATIBLE" val="0"/>
  <p:tag name="KSO_WM_UNIT_DIAGRAM_ISNUMVISUAL" val="0"/>
  <p:tag name="KSO_WM_UNIT_DIAGRAM_ISREFERUNIT" val="0"/>
  <p:tag name="KSO_WM_UNIT_TYPE" val="a"/>
  <p:tag name="KSO_WM_UNIT_INDEX" val="1"/>
  <p:tag name="KSO_WM_UNIT_ID" val="_2*a*1"/>
  <p:tag name="KSO_WM_UNIT_LAYERLEVEL" val="1"/>
  <p:tag name="KSO_WM_TAG_VERSION" val="3.0"/>
  <p:tag name="KSO_WM_BEAUTIFY_FLAG" val="#wm#"/>
</p:tagLst>
</file>

<file path=ppt/tags/tag23.xml><?xml version="1.0" encoding="utf-8"?>
<p:tagLst xmlns:a="http://schemas.openxmlformats.org/drawingml/2006/main" xmlns:r="http://schemas.openxmlformats.org/officeDocument/2006/relationships" xmlns:p="http://schemas.openxmlformats.org/presentationml/2006/main">
  <p:tag name="KSO_WM_UNIT_SUBTYPE" val="a"/>
  <p:tag name="KSO_WM_UNIT_PRESET_TEXT" val="单击此处编辑母版文本样式&#10;二级&#10;三级&#10;四级&#10;五级"/>
  <p:tag name="KSO_WM_UNIT_NOCLEAR" val="0"/>
  <p:tag name="KSO_WM_UNIT_VALUE" val="330"/>
  <p:tag name="KSO_WM_UNIT_HIGHLIGHT" val="0"/>
  <p:tag name="KSO_WM_UNIT_COMPATIBLE" val="0"/>
  <p:tag name="KSO_WM_UNIT_DIAGRAM_ISNUMVISUAL" val="0"/>
  <p:tag name="KSO_WM_UNIT_DIAGRAM_ISREFERUNIT" val="0"/>
  <p:tag name="KSO_WM_UNIT_TYPE" val="f"/>
  <p:tag name="KSO_WM_UNIT_INDEX" val="1"/>
  <p:tag name="KSO_WM_UNIT_ID" val="_2*f*1"/>
  <p:tag name="KSO_WM_UNIT_LAYERLEVEL" val="1"/>
  <p:tag name="KSO_WM_TAG_VERSION" val="3.0"/>
  <p:tag name="KSO_WM_BEAUTIFY_FLAG" val="#wm#"/>
</p:tagLst>
</file>

<file path=ppt/tags/tag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3.0"/>
  <p:tag name="KSO_WM_BEAUTIFY_FLAG" val="#wm#"/>
</p:tagLst>
</file>

<file path=ppt/tags/tag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3.0"/>
  <p:tag name="KSO_WM_BEAUTIFY_FLAG" val="#wm#"/>
</p:tagLst>
</file>

<file path=ppt/tags/tag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3.0"/>
  <p:tag name="KSO_WM_BEAUTIFY_FLAG" val="#wm#"/>
</p:tagLst>
</file>

<file path=ppt/tags/tag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_3*i*2"/>
  <p:tag name="KSO_WM_UNIT_LAYERLEVEL" val="1"/>
  <p:tag name="KSO_WM_TAG_VERSION" val="3.0"/>
  <p:tag name="KSO_WM_BEAUTIFY_FLAG" val="#wm#"/>
</p:tagLst>
</file>

<file path=ppt/tags/tag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_3*i*3"/>
  <p:tag name="KSO_WM_UNIT_LAYERLEVEL" val="1"/>
  <p:tag name="KSO_WM_TAG_VERSION" val="3.0"/>
  <p:tag name="KSO_WM_BEAUTIFY_FLAG" val="#wm#"/>
</p:tagLst>
</file>

<file path=ppt/tags/tag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_3*i*4"/>
  <p:tag name="KSO_WM_UNIT_LAYERLEVEL" val="1"/>
  <p:tag name="KSO_WM_TAG_VERSION" val="3.0"/>
  <p:tag name="KSO_WM_BEAUTIFY_FLAG" val="#wm#"/>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_0*i*3"/>
  <p:tag name="KSO_WM_UNIT_LAYERLEVEL" val="1"/>
  <p:tag name="KSO_WM_TAG_VERSION" val="3.0"/>
  <p:tag name="KSO_WM_BEAUTIFY_FLAG" val="#wm#"/>
</p:tagLst>
</file>

<file path=ppt/tags/tag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3*i*1"/>
  <p:tag name="KSO_WM_UNIT_LAYERLEVEL" val="1"/>
  <p:tag name="KSO_WM_TAG_VERSION" val="3.0"/>
  <p:tag name="KSO_WM_BEAUTIFY_FLAG" val="#wm#"/>
</p:tagLst>
</file>

<file path=ppt/tags/tag31.xml><?xml version="1.0" encoding="utf-8"?>
<p:tagLst xmlns:a="http://schemas.openxmlformats.org/drawingml/2006/main" xmlns:r="http://schemas.openxmlformats.org/officeDocument/2006/relationships" xmlns:p="http://schemas.openxmlformats.org/presentationml/2006/main">
  <p:tag name="KSO_WM_UNIT_ISCONTENTSTITLE" val="1"/>
  <p:tag name="KSO_WM_UNIT_ISNUMDGMTITLE" val="0"/>
  <p:tag name="KSO_WM_UNIT_PRESET_TEXT" val="标题"/>
  <p:tag name="KSO_WM_UNIT_NOCLEAR" val="0"/>
  <p:tag name="KSO_WM_UNIT_VALUE" val="3"/>
  <p:tag name="KSO_WM_UNIT_HIGHLIGHT" val="0"/>
  <p:tag name="KSO_WM_UNIT_COMPATIBLE" val="0"/>
  <p:tag name="KSO_WM_UNIT_DIAGRAM_ISNUMVISUAL" val="0"/>
  <p:tag name="KSO_WM_UNIT_DIAGRAM_ISREFERUNIT" val="0"/>
  <p:tag name="KSO_WM_UNIT_TYPE" val="a"/>
  <p:tag name="KSO_WM_UNIT_INDEX" val="1"/>
  <p:tag name="KSO_WM_UNIT_ID" val="_3*a*1"/>
  <p:tag name="KSO_WM_UNIT_LAYERLEVEL" val="1"/>
  <p:tag name="KSO_WM_TAG_VERSION" val="3.0"/>
  <p:tag name="KSO_WM_BEAUTIFY_FLAG" val="#wm#"/>
</p:tagLst>
</file>

<file path=ppt/tags/tag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Lst>
</file>

<file path=ppt/tags/tag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Lst>
</file>

<file path=ppt/tags/tag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Lst>
</file>

<file path=ppt/tags/tag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4*i*1"/>
  <p:tag name="KSO_WM_UNIT_LAYERLEVEL" val="1"/>
  <p:tag name="KSO_WM_TAG_VERSION" val="3.0"/>
  <p:tag name="KSO_WM_BEAUTIFY_FLAG" val="#wm#"/>
</p:tagLst>
</file>

<file path=ppt/tags/tag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_4*i*2"/>
  <p:tag name="KSO_WM_UNIT_LAYERLEVEL" val="1"/>
  <p:tag name="KSO_WM_TAG_VERSION" val="3.0"/>
  <p:tag name="KSO_WM_BEAUTIFY_FLAG" val="#wm#"/>
</p:tagLst>
</file>

<file path=ppt/tags/tag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_4*i*3"/>
  <p:tag name="KSO_WM_UNIT_LAYERLEVEL" val="1"/>
  <p:tag name="KSO_WM_TAG_VERSION" val="3.0"/>
  <p:tag name="KSO_WM_BEAUTIFY_FLAG" val="#wm#"/>
</p:tagLst>
</file>

<file path=ppt/tags/tag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_4*i*4"/>
  <p:tag name="KSO_WM_UNIT_LAYERLEVEL" val="1"/>
  <p:tag name="KSO_WM_TAG_VERSION" val="3.0"/>
  <p:tag name="KSO_WM_BEAUTIFY_FLAG" val="#wm#"/>
</p:tagLst>
</file>

<file path=ppt/tags/tag39.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单击此处编辑母版标题样式"/>
  <p:tag name="KSO_WM_UNIT_NOCLEAR" val="0"/>
  <p:tag name="KSO_WM_UNIT_VALUE" val="14"/>
  <p:tag name="KSO_WM_UNIT_HIGHLIGHT" val="0"/>
  <p:tag name="KSO_WM_UNIT_COMPATIBLE" val="0"/>
  <p:tag name="KSO_WM_UNIT_DIAGRAM_ISNUMVISUAL" val="0"/>
  <p:tag name="KSO_WM_UNIT_DIAGRAM_ISREFERUNIT" val="0"/>
  <p:tag name="KSO_WM_UNIT_TYPE" val="a"/>
  <p:tag name="KSO_WM_UNIT_INDEX" val="1"/>
  <p:tag name="KSO_WM_UNIT_ID" val="_4*a*1"/>
  <p:tag name="KSO_WM_UNIT_LAYERLEVEL" val="1"/>
  <p:tag name="KSO_WM_TAG_VERSION" val="3.0"/>
  <p:tag name="KSO_WM_BEAUTIFY_FLAG" val="#wm#"/>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_0*i*4"/>
  <p:tag name="KSO_WM_UNIT_LAYERLEVEL" val="1"/>
  <p:tag name="KSO_WM_TAG_VERSION" val="3.0"/>
  <p:tag name="KSO_WM_BEAUTIFY_FLAG" val="#wm#"/>
</p:tagLst>
</file>

<file path=ppt/tags/tag40.xml><?xml version="1.0" encoding="utf-8"?>
<p:tagLst xmlns:a="http://schemas.openxmlformats.org/drawingml/2006/main" xmlns:r="http://schemas.openxmlformats.org/officeDocument/2006/relationships" xmlns:p="http://schemas.openxmlformats.org/presentationml/2006/main">
  <p:tag name="KSO_WM_UNIT_PRESET_TEXT" val="节编号"/>
  <p:tag name="KSO_WM_UNIT_NOCLEAR" val="0"/>
  <p:tag name="KSO_WM_UNIT_VALUE" val="13"/>
  <p:tag name="KSO_WM_UNIT_HIGHLIGHT" val="0"/>
  <p:tag name="KSO_WM_UNIT_COMPATIBLE" val="1"/>
  <p:tag name="KSO_WM_UNIT_DIAGRAM_ISNUMVISUAL" val="0"/>
  <p:tag name="KSO_WM_UNIT_DIAGRAM_ISREFERUNIT" val="0"/>
  <p:tag name="KSO_WM_UNIT_TYPE" val="e"/>
  <p:tag name="KSO_WM_UNIT_INDEX" val="1"/>
  <p:tag name="KSO_WM_UNIT_ID" val="_4*e*1"/>
  <p:tag name="KSO_WM_UNIT_LAYERLEVEL" val="1"/>
  <p:tag name="KSO_WM_TAG_VERSION" val="3.0"/>
  <p:tag name="KSO_WM_BEAUTIFY_FLAG" val="#wm#"/>
</p:tagLst>
</file>

<file path=ppt/tags/tag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3.0"/>
  <p:tag name="KSO_WM_BEAUTIFY_FLAG" val="#wm#"/>
</p:tagLst>
</file>

<file path=ppt/tags/tag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3.0"/>
  <p:tag name="KSO_WM_BEAUTIFY_FLAG" val="#wm#"/>
</p:tagLst>
</file>

<file path=ppt/tags/tag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3.0"/>
  <p:tag name="KSO_WM_BEAUTIFY_FLAG" val="#wm#"/>
</p:tagLst>
</file>

<file path=ppt/tags/tag44.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单击此处编辑母版标题样式"/>
  <p:tag name="KSO_WM_UNIT_NOCLEAR" val="0"/>
  <p:tag name="KSO_WM_UNIT_VALUE" val="20"/>
  <p:tag name="KSO_WM_UNIT_HIGHLIGHT" val="0"/>
  <p:tag name="KSO_WM_UNIT_COMPATIBLE" val="0"/>
  <p:tag name="KSO_WM_UNIT_DIAGRAM_ISNUMVISUAL" val="0"/>
  <p:tag name="KSO_WM_UNIT_DIAGRAM_ISREFERUNIT" val="0"/>
  <p:tag name="KSO_WM_UNIT_TYPE" val="a"/>
  <p:tag name="KSO_WM_UNIT_INDEX" val="1"/>
  <p:tag name="KSO_WM_UNIT_ID" val="_5*a*1"/>
  <p:tag name="KSO_WM_UNIT_LAYERLEVEL" val="1"/>
  <p:tag name="KSO_WM_TAG_VERSION" val="3.0"/>
  <p:tag name="KSO_WM_BEAUTIFY_FLAG" val="#wm#"/>
</p:tagLst>
</file>

<file path=ppt/tags/tag45.xml><?xml version="1.0" encoding="utf-8"?>
<p:tagLst xmlns:a="http://schemas.openxmlformats.org/drawingml/2006/main" xmlns:r="http://schemas.openxmlformats.org/officeDocument/2006/relationships" xmlns:p="http://schemas.openxmlformats.org/presentationml/2006/main">
  <p:tag name="KSO_WM_UNIT_SUBTYPE" val="a"/>
  <p:tag name="KSO_WM_UNIT_PRESET_TEXT" val="单击此处编辑母版文本样式&#10;二级&#10;三级&#10;四级&#10;五级"/>
  <p:tag name="KSO_WM_UNIT_NOCLEAR" val="0"/>
  <p:tag name="KSO_WM_UNIT_VALUE" val="240"/>
  <p:tag name="KSO_WM_UNIT_HIGHLIGHT" val="0"/>
  <p:tag name="KSO_WM_UNIT_COMPATIBLE" val="0"/>
  <p:tag name="KSO_WM_UNIT_DIAGRAM_ISNUMVISUAL" val="0"/>
  <p:tag name="KSO_WM_UNIT_DIAGRAM_ISREFERUNIT" val="0"/>
  <p:tag name="KSO_WM_UNIT_TYPE" val="f"/>
  <p:tag name="KSO_WM_UNIT_INDEX" val="1"/>
  <p:tag name="KSO_WM_UNIT_ID" val="_5*f*1"/>
  <p:tag name="KSO_WM_UNIT_LAYERLEVEL" val="1"/>
  <p:tag name="KSO_WM_TAG_VERSION" val="3.0"/>
  <p:tag name="KSO_WM_BEAUTIFY_FLAG" val="#wm#"/>
</p:tagLst>
</file>

<file path=ppt/tags/tag46.xml><?xml version="1.0" encoding="utf-8"?>
<p:tagLst xmlns:a="http://schemas.openxmlformats.org/drawingml/2006/main" xmlns:r="http://schemas.openxmlformats.org/officeDocument/2006/relationships" xmlns:p="http://schemas.openxmlformats.org/presentationml/2006/main">
  <p:tag name="KSO_WM_UNIT_SUBTYPE" val="a"/>
  <p:tag name="KSO_WM_UNIT_PRESET_TEXT" val="单击此处编辑母版文本样式&#10;二级&#10;三级&#10;四级&#10;五级"/>
  <p:tag name="KSO_WM_UNIT_NOCLEAR" val="0"/>
  <p:tag name="KSO_WM_UNIT_VALUE" val="240"/>
  <p:tag name="KSO_WM_UNIT_HIGHLIGHT" val="0"/>
  <p:tag name="KSO_WM_UNIT_COMPATIBLE" val="0"/>
  <p:tag name="KSO_WM_UNIT_DIAGRAM_ISNUMVISUAL" val="0"/>
  <p:tag name="KSO_WM_UNIT_DIAGRAM_ISREFERUNIT" val="0"/>
  <p:tag name="KSO_WM_UNIT_TYPE" val="f"/>
  <p:tag name="KSO_WM_UNIT_INDEX" val="2"/>
  <p:tag name="KSO_WM_UNIT_ID" val="_5*f*2"/>
  <p:tag name="KSO_WM_UNIT_LAYERLEVEL" val="1"/>
  <p:tag name="KSO_WM_TAG_VERSION" val="3.0"/>
  <p:tag name="KSO_WM_BEAUTIFY_FLAG" val="#wm#"/>
</p:tagLst>
</file>

<file path=ppt/tags/tag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3.0"/>
  <p:tag name="KSO_WM_BEAUTIFY_FLAG" val="#wm#"/>
</p:tagLst>
</file>

<file path=ppt/tags/tag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3.0"/>
  <p:tag name="KSO_WM_BEAUTIFY_FLAG" val="#wm#"/>
</p:tagLst>
</file>

<file path=ppt/tags/tag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3.0"/>
  <p:tag name="KSO_WM_BEAUTIFY_FLAG" val="#wm#"/>
</p:tagLst>
</file>

<file path=ppt/tags/tag5.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单击此处编辑母版标题样式"/>
  <p:tag name="KSO_WM_UNIT_NOCLEAR" val="0"/>
  <p:tag name="KSO_WM_UNIT_VALUE" val="29"/>
  <p:tag name="KSO_WM_UNIT_HIGHLIGHT" val="0"/>
  <p:tag name="KSO_WM_UNIT_COMPATIBLE" val="0"/>
  <p:tag name="KSO_WM_UNIT_DIAGRAM_ISNUMVISUAL" val="0"/>
  <p:tag name="KSO_WM_UNIT_DIAGRAM_ISREFERUNIT" val="0"/>
  <p:tag name="KSO_WM_UNIT_TYPE" val="a"/>
  <p:tag name="KSO_WM_UNIT_INDEX" val="1"/>
  <p:tag name="KSO_WM_UNIT_ID" val="_0*a*1"/>
  <p:tag name="KSO_WM_UNIT_LAYERLEVEL" val="1"/>
  <p:tag name="KSO_WM_TAG_VERSION" val="1.0"/>
  <p:tag name="KSO_WM_BEAUTIFY_FLAG" val="#wm#"/>
  <p:tag name="KSO_WM_TEMPLATE_CATEGORY" val="custom"/>
  <p:tag name="KSO_WM_TEMPLATE_INDEX" val="20238023"/>
</p:tagLst>
</file>

<file path=ppt/tags/tag50.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单击此处编辑母版标题样式"/>
  <p:tag name="KSO_WM_UNIT_NOCLEAR" val="0"/>
  <p:tag name="KSO_WM_UNIT_VALUE" val="20"/>
  <p:tag name="KSO_WM_UNIT_HIGHLIGHT" val="0"/>
  <p:tag name="KSO_WM_UNIT_COMPATIBLE" val="0"/>
  <p:tag name="KSO_WM_UNIT_DIAGRAM_ISNUMVISUAL" val="0"/>
  <p:tag name="KSO_WM_UNIT_DIAGRAM_ISREFERUNIT" val="0"/>
  <p:tag name="KSO_WM_UNIT_TYPE" val="a"/>
  <p:tag name="KSO_WM_UNIT_INDEX" val="1"/>
  <p:tag name="KSO_WM_UNIT_ID" val="_6*a*1"/>
  <p:tag name="KSO_WM_UNIT_LAYERLEVEL" val="1"/>
  <p:tag name="KSO_WM_TAG_VERSION" val="3.0"/>
  <p:tag name="KSO_WM_BEAUTIFY_FLAG" val="#wm#"/>
</p:tagLst>
</file>

<file path=ppt/tags/tag51.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单击此处编辑母版文本样式"/>
  <p:tag name="KSO_WM_UNIT_NOCLEAR" val="0"/>
  <p:tag name="KSO_WM_UNIT_VALUE" val="19"/>
  <p:tag name="KSO_WM_UNIT_HIGHLIGHT" val="0"/>
  <p:tag name="KSO_WM_UNIT_COMPATIBLE" val="0"/>
  <p:tag name="KSO_WM_UNIT_DIAGRAM_ISNUMVISUAL" val="0"/>
  <p:tag name="KSO_WM_UNIT_DIAGRAM_ISREFERUNIT" val="0"/>
  <p:tag name="KSO_WM_UNIT_TYPE" val="h_a"/>
  <p:tag name="KSO_WM_UNIT_INDEX" val="1_1"/>
  <p:tag name="KSO_WM_UNIT_ID" val="_6*h_a*1_1"/>
  <p:tag name="KSO_WM_UNIT_LAYERLEVEL" val="1_1"/>
  <p:tag name="KSO_WM_TAG_VERSION" val="3.0"/>
  <p:tag name="KSO_WM_BEAUTIFY_FLAG" val="#wm#"/>
</p:tagLst>
</file>

<file path=ppt/tags/tag52.xml><?xml version="1.0" encoding="utf-8"?>
<p:tagLst xmlns:a="http://schemas.openxmlformats.org/drawingml/2006/main" xmlns:r="http://schemas.openxmlformats.org/officeDocument/2006/relationships" xmlns:p="http://schemas.openxmlformats.org/presentationml/2006/main">
  <p:tag name="KSO_WM_UNIT_SUBTYPE" val="a"/>
  <p:tag name="KSO_WM_UNIT_PRESET_TEXT" val="单击此处编辑母版文本样式&#10;二级&#10;三级&#10;四级&#10;五级"/>
  <p:tag name="KSO_WM_UNIT_NOCLEAR" val="0"/>
  <p:tag name="KSO_WM_UNIT_VALUE" val="128"/>
  <p:tag name="KSO_WM_UNIT_HIGHLIGHT" val="0"/>
  <p:tag name="KSO_WM_UNIT_COMPATIBLE" val="0"/>
  <p:tag name="KSO_WM_UNIT_DIAGRAM_ISNUMVISUAL" val="0"/>
  <p:tag name="KSO_WM_UNIT_DIAGRAM_ISREFERUNIT" val="0"/>
  <p:tag name="KSO_WM_UNIT_TYPE" val="h_f"/>
  <p:tag name="KSO_WM_UNIT_INDEX" val="1_1"/>
  <p:tag name="KSO_WM_UNIT_ID" val="_6*h_f*1_1"/>
  <p:tag name="KSO_WM_UNIT_LAYERLEVEL" val="1_1"/>
  <p:tag name="KSO_WM_TAG_VERSION" val="3.0"/>
  <p:tag name="KSO_WM_BEAUTIFY_FLAG" val="#wm#"/>
</p:tagLst>
</file>

<file path=ppt/tags/tag53.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单击此处编辑母版文本样式"/>
  <p:tag name="KSO_WM_UNIT_NOCLEAR" val="0"/>
  <p:tag name="KSO_WM_UNIT_VALUE" val="19"/>
  <p:tag name="KSO_WM_UNIT_HIGHLIGHT" val="0"/>
  <p:tag name="KSO_WM_UNIT_COMPATIBLE" val="0"/>
  <p:tag name="KSO_WM_UNIT_DIAGRAM_ISNUMVISUAL" val="0"/>
  <p:tag name="KSO_WM_UNIT_DIAGRAM_ISREFERUNIT" val="0"/>
  <p:tag name="KSO_WM_UNIT_TYPE" val="h_a"/>
  <p:tag name="KSO_WM_UNIT_INDEX" val="2_1"/>
  <p:tag name="KSO_WM_UNIT_ID" val="_6*h_a*2_1"/>
  <p:tag name="KSO_WM_UNIT_LAYERLEVEL" val="1_1"/>
  <p:tag name="KSO_WM_TAG_VERSION" val="3.0"/>
  <p:tag name="KSO_WM_BEAUTIFY_FLAG" val="#wm#"/>
</p:tagLst>
</file>

<file path=ppt/tags/tag54.xml><?xml version="1.0" encoding="utf-8"?>
<p:tagLst xmlns:a="http://schemas.openxmlformats.org/drawingml/2006/main" xmlns:r="http://schemas.openxmlformats.org/officeDocument/2006/relationships" xmlns:p="http://schemas.openxmlformats.org/presentationml/2006/main">
  <p:tag name="KSO_WM_UNIT_SUBTYPE" val="a"/>
  <p:tag name="KSO_WM_UNIT_PRESET_TEXT" val="单击此处编辑母版文本样式&#10;二级&#10;三级&#10;四级&#10;五级"/>
  <p:tag name="KSO_WM_UNIT_NOCLEAR" val="0"/>
  <p:tag name="KSO_WM_UNIT_VALUE" val="128"/>
  <p:tag name="KSO_WM_UNIT_HIGHLIGHT" val="0"/>
  <p:tag name="KSO_WM_UNIT_COMPATIBLE" val="0"/>
  <p:tag name="KSO_WM_UNIT_DIAGRAM_ISNUMVISUAL" val="0"/>
  <p:tag name="KSO_WM_UNIT_DIAGRAM_ISREFERUNIT" val="0"/>
  <p:tag name="KSO_WM_UNIT_TYPE" val="h_f"/>
  <p:tag name="KSO_WM_UNIT_INDEX" val="2_1"/>
  <p:tag name="KSO_WM_UNIT_ID" val="_6*h_f*2_1"/>
  <p:tag name="KSO_WM_UNIT_LAYERLEVEL" val="1_1"/>
  <p:tag name="KSO_WM_TAG_VERSION" val="3.0"/>
  <p:tag name="KSO_WM_BEAUTIFY_FLAG" val="#wm#"/>
</p:tagLst>
</file>

<file path=ppt/tags/tag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3.0"/>
  <p:tag name="KSO_WM_BEAUTIFY_FLAG" val="#wm#"/>
</p:tagLst>
</file>

<file path=ppt/tags/tag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3.0"/>
  <p:tag name="KSO_WM_BEAUTIFY_FLAG" val="#wm#"/>
</p:tagLst>
</file>

<file path=ppt/tags/tag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3.0"/>
  <p:tag name="KSO_WM_BEAUTIFY_FLAG" val="#wm#"/>
</p:tagLst>
</file>

<file path=ppt/tags/tag58.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单击此处编辑母版标题样式"/>
  <p:tag name="KSO_WM_UNIT_NOCLEAR" val="0"/>
  <p:tag name="KSO_WM_UNIT_VALUE" val="20"/>
  <p:tag name="KSO_WM_UNIT_HIGHLIGHT" val="0"/>
  <p:tag name="KSO_WM_UNIT_COMPATIBLE" val="0"/>
  <p:tag name="KSO_WM_UNIT_DIAGRAM_ISNUMVISUAL" val="0"/>
  <p:tag name="KSO_WM_UNIT_DIAGRAM_ISREFERUNIT" val="0"/>
  <p:tag name="KSO_WM_UNIT_TYPE" val="a"/>
  <p:tag name="KSO_WM_UNIT_INDEX" val="1"/>
  <p:tag name="KSO_WM_UNIT_ID" val="_7*a*1"/>
  <p:tag name="KSO_WM_UNIT_LAYERLEVEL" val="1"/>
  <p:tag name="KSO_WM_TAG_VERSION" val="3.0"/>
  <p:tag name="KSO_WM_BEAUTIFY_FLAG" val="#wm#"/>
</p:tagLst>
</file>

<file path=ppt/tags/tag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3.0"/>
  <p:tag name="KSO_WM_BEAUTIFY_FLAG" val="#wm#"/>
</p:tagLst>
</file>

<file path=ppt/tags/tag6.xml><?xml version="1.0" encoding="utf-8"?>
<p:tagLst xmlns:a="http://schemas.openxmlformats.org/drawingml/2006/main" xmlns:r="http://schemas.openxmlformats.org/officeDocument/2006/relationships" xmlns:p="http://schemas.openxmlformats.org/presentationml/2006/main">
  <p:tag name="KSO_WM_UNIT_SUBTYPE" val="a"/>
  <p:tag name="KSO_WM_UNIT_PRESET_TEXT" val="单击此处编辑母版文本样式&#10;二级&#10;三级&#10;四级&#10;五级"/>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_0*f*1"/>
  <p:tag name="KSO_WM_UNIT_LAYERLEVEL" val="1"/>
  <p:tag name="KSO_WM_TAG_VERSION" val="1.0"/>
  <p:tag name="KSO_WM_BEAUTIFY_FLAG" val="#wm#"/>
  <p:tag name="KSO_WM_TEMPLATE_CATEGORY" val="custom"/>
  <p:tag name="KSO_WM_TEMPLATE_INDEX" val="20238023"/>
</p:tagLst>
</file>

<file path=ppt/tags/tag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3.0"/>
  <p:tag name="KSO_WM_BEAUTIFY_FLAG" val="#wm#"/>
</p:tagLst>
</file>

<file path=ppt/tags/tag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3.0"/>
  <p:tag name="KSO_WM_BEAUTIFY_FLAG" val="#wm#"/>
</p:tagLst>
</file>

<file path=ppt/tags/tag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3.0"/>
  <p:tag name="KSO_WM_BEAUTIFY_FLAG" val="#wm#"/>
</p:tagLst>
</file>

<file path=ppt/tags/tag6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3.0"/>
  <p:tag name="KSO_WM_BEAUTIFY_FLAG" val="#wm#"/>
</p:tagLst>
</file>

<file path=ppt/tags/tag6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3.0"/>
  <p:tag name="KSO_WM_BEAUTIFY_FLAG" val="#wm#"/>
</p:tagLst>
</file>

<file path=ppt/tags/tag65.xml><?xml version="1.0" encoding="utf-8"?>
<p:tagLst xmlns:a="http://schemas.openxmlformats.org/drawingml/2006/main" xmlns:r="http://schemas.openxmlformats.org/officeDocument/2006/relationships" xmlns:p="http://schemas.openxmlformats.org/presentationml/2006/main">
  <p:tag name="KSO_WM_UNIT_SUBTYPE" val="a"/>
  <p:tag name="KSO_WM_UNIT_PRESET_TEXT" val="单击此处编辑母版文本样式&#10;二级&#10;三级&#10;四级&#10;五级"/>
  <p:tag name="KSO_WM_UNIT_NOCLEAR" val="0"/>
  <p:tag name="KSO_WM_UNIT_VALUE" val="396"/>
  <p:tag name="KSO_WM_UNIT_HIGHLIGHT" val="0"/>
  <p:tag name="KSO_WM_UNIT_COMPATIBLE" val="0"/>
  <p:tag name="KSO_WM_UNIT_DIAGRAM_ISNUMVISUAL" val="0"/>
  <p:tag name="KSO_WM_UNIT_DIAGRAM_ISREFERUNIT" val="0"/>
  <p:tag name="KSO_WM_UNIT_TYPE" val="f"/>
  <p:tag name="KSO_WM_UNIT_INDEX" val="1"/>
  <p:tag name="KSO_WM_UNIT_ID" val="_9*f*1"/>
  <p:tag name="KSO_WM_UNIT_LAYERLEVEL" val="1"/>
  <p:tag name="KSO_WM_TAG_VERSION" val="3.0"/>
  <p:tag name="KSO_WM_BEAUTIFY_FLAG" val="#wm#"/>
</p:tagLst>
</file>

<file path=ppt/tags/tag6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3.0"/>
  <p:tag name="KSO_WM_BEAUTIFY_FLAG" val="#wm#"/>
</p:tagLst>
</file>

<file path=ppt/tags/tag6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3.0"/>
  <p:tag name="KSO_WM_BEAUTIFY_FLAG" val="#wm#"/>
</p:tagLst>
</file>

<file path=ppt/tags/tag6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3.0"/>
  <p:tag name="KSO_WM_BEAUTIFY_FLAG" val="#wm#"/>
</p:tagLst>
</file>

<file path=ppt/tags/tag69.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单击此处编辑母版标题样式"/>
  <p:tag name="KSO_WM_UNIT_NOCLEAR" val="0"/>
  <p:tag name="KSO_WM_UNIT_VALUE" val="20"/>
  <p:tag name="KSO_WM_UNIT_HIGHLIGHT" val="0"/>
  <p:tag name="KSO_WM_UNIT_COMPATIBLE" val="0"/>
  <p:tag name="KSO_WM_UNIT_DIAGRAM_ISNUMVISUAL" val="0"/>
  <p:tag name="KSO_WM_UNIT_DIAGRAM_ISREFERUNIT" val="0"/>
  <p:tag name="KSO_WM_UNIT_TYPE" val="a"/>
  <p:tag name="KSO_WM_UNIT_INDEX" val="1"/>
  <p:tag name="KSO_WM_UNIT_ID" val="_10*a*1"/>
  <p:tag name="KSO_WM_UNIT_LAYERLEVEL" val="1"/>
  <p:tag name="KSO_WM_TAG_VERSION" val="3.0"/>
  <p:tag name="KSO_WM_BEAUTIFY_FLAG" val="#wm#"/>
</p:tagLst>
</file>

<file path=ppt/tags/tag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70.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单击此处编辑母版副标题样式"/>
  <p:tag name="KSO_WM_UNIT_NOCLEAR" val="0"/>
  <p:tag name="KSO_WM_UNIT_VALUE" val="40"/>
  <p:tag name="KSO_WM_UNIT_HIGHLIGHT" val="0"/>
  <p:tag name="KSO_WM_UNIT_COMPATIBLE" val="0"/>
  <p:tag name="KSO_WM_UNIT_DIAGRAM_ISNUMVISUAL" val="0"/>
  <p:tag name="KSO_WM_UNIT_DIAGRAM_ISREFERUNIT" val="0"/>
  <p:tag name="KSO_WM_UNIT_TYPE" val="b"/>
  <p:tag name="KSO_WM_UNIT_INDEX" val="1"/>
  <p:tag name="KSO_WM_UNIT_ID" val="_10*b*1"/>
  <p:tag name="KSO_WM_UNIT_LAYERLEVEL" val="1"/>
  <p:tag name="KSO_WM_TAG_VERSION" val="3.0"/>
  <p:tag name="KSO_WM_BEAUTIFY_FLAG" val="#wm#"/>
</p:tagLst>
</file>

<file path=ppt/tags/tag7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3.0"/>
  <p:tag name="KSO_WM_BEAUTIFY_FLAG" val="#wm#"/>
</p:tagLst>
</file>

<file path=ppt/tags/tag7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3.0"/>
  <p:tag name="KSO_WM_BEAUTIFY_FLAG" val="#wm#"/>
</p:tagLst>
</file>

<file path=ppt/tags/tag7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3.0"/>
  <p:tag name="KSO_WM_BEAUTIFY_FLAG" val="#wm#"/>
</p:tagLst>
</file>

<file path=ppt/tags/tag7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_11*i*2"/>
  <p:tag name="KSO_WM_UNIT_LAYERLEVEL" val="1"/>
  <p:tag name="KSO_WM_TAG_VERSION" val="3.0"/>
  <p:tag name="KSO_WM_BEAUTIFY_FLAG" val="#wm#"/>
</p:tagLst>
</file>

<file path=ppt/tags/tag7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_11*i*3"/>
  <p:tag name="KSO_WM_UNIT_LAYERLEVEL" val="1"/>
  <p:tag name="KSO_WM_TAG_VERSION" val="3.0"/>
  <p:tag name="KSO_WM_BEAUTIFY_FLAG" val="#wm#"/>
</p:tagLst>
</file>

<file path=ppt/tags/tag7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_11*i*2"/>
  <p:tag name="KSO_WM_UNIT_LAYERLEVEL" val="1"/>
  <p:tag name="KSO_WM_TAG_VERSION" val="3.0"/>
  <p:tag name="KSO_WM_BEAUTIFY_FLAG" val="#wm#"/>
</p:tagLst>
</file>

<file path=ppt/tags/tag7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_11*i*4"/>
  <p:tag name="KSO_WM_UNIT_LAYERLEVEL" val="1"/>
  <p:tag name="KSO_WM_TAG_VERSION" val="3.0"/>
  <p:tag name="KSO_WM_BEAUTIFY_FLAG" val="#wm#"/>
</p:tagLst>
</file>

<file path=ppt/tags/tag7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_11*i*5"/>
  <p:tag name="KSO_WM_UNIT_LAYERLEVEL" val="1"/>
  <p:tag name="KSO_WM_TAG_VERSION" val="3.0"/>
  <p:tag name="KSO_WM_BEAUTIFY_FLAG" val="#wm#"/>
</p:tagLst>
</file>

<file path=ppt/tags/tag7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6"/>
  <p:tag name="KSO_WM_UNIT_ID" val="_11*i*6"/>
  <p:tag name="KSO_WM_UNIT_LAYERLEVEL" val="1"/>
  <p:tag name="KSO_WM_TAG_VERSION" val="3.0"/>
  <p:tag name="KSO_WM_BEAUTIFY_FLAG" val="#wm#"/>
</p:tagLst>
</file>

<file path=ppt/tags/tag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80.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单击此处编辑母版标题样式"/>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_11*a*1"/>
  <p:tag name="KSO_WM_UNIT_LAYERLEVEL" val="1"/>
  <p:tag name="KSO_WM_TAG_VERSION" val="3.0"/>
  <p:tag name="KSO_WM_BEAUTIFY_FLAG" val="#wm#"/>
</p:tagLst>
</file>

<file path=ppt/tags/tag81.xml><?xml version="1.0" encoding="utf-8"?>
<p:tagLst xmlns:a="http://schemas.openxmlformats.org/drawingml/2006/main" xmlns:r="http://schemas.openxmlformats.org/officeDocument/2006/relationships" xmlns:p="http://schemas.openxmlformats.org/presentationml/2006/main">
  <p:tag name="KSO_WM_UNIT_NOCLEAR" val="0"/>
  <p:tag name="KSO_WM_UNIT_HIGHLIGHT" val="0"/>
  <p:tag name="KSO_WM_UNIT_COMPATIBLE" val="0"/>
  <p:tag name="KSO_WM_UNIT_DIAGRAM_ISNUMVISUAL" val="0"/>
  <p:tag name="KSO_WM_UNIT_DIAGRAM_ISREFERUNIT" val="0"/>
  <p:tag name="KSO_WM_UNIT_ID" val="_11**"/>
  <p:tag name="KSO_WM_UNIT_LAYERLEVEL" val="1"/>
  <p:tag name="KSO_WM_TAG_VERSION" val="3.0"/>
  <p:tag name="KSO_WM_BEAUTIFY_FLAG" val="#wm#"/>
</p:tagLst>
</file>

<file path=ppt/tags/tag8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3.0"/>
  <p:tag name="KSO_WM_BEAUTIFY_FLAG" val="#wm#"/>
</p:tagLst>
</file>

<file path=ppt/tags/tag8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3.0"/>
  <p:tag name="KSO_WM_BEAUTIFY_FLAG" val="#wm#"/>
</p:tagLst>
</file>

<file path=ppt/tags/tag84.xml><?xml version="1.0" encoding="utf-8"?>
<p:tagLst xmlns:a="http://schemas.openxmlformats.org/drawingml/2006/main" xmlns:r="http://schemas.openxmlformats.org/officeDocument/2006/relationships" xmlns:p="http://schemas.openxmlformats.org/presentationml/2006/main">
  <p:tag name="KSO_WM_UNIT_SUBTYPE" val="b"/>
  <p:tag name="KSO_WM_UNIT_PRESET_TEXT" val="署名占位符"/>
  <p:tag name="KSO_WM_UNIT_NOCLEAR" val="0"/>
  <p:tag name="KSO_WM_UNIT_VALUE" val="8"/>
  <p:tag name="KSO_WM_UNIT_HIGHLIGHT" val="0"/>
  <p:tag name="KSO_WM_UNIT_COMPATIBLE" val="0"/>
  <p:tag name="KSO_WM_UNIT_DIAGRAM_ISNUMVISUAL" val="0"/>
  <p:tag name="KSO_WM_UNIT_DIAGRAM_ISREFERUNIT" val="0"/>
  <p:tag name="KSO_WM_UNIT_TYPE" val="f"/>
  <p:tag name="KSO_WM_UNIT_INDEX" val="5"/>
  <p:tag name="KSO_WM_UNIT_ID" val="_11*f*5"/>
  <p:tag name="KSO_WM_UNIT_LAYERLEVEL" val="1"/>
  <p:tag name="KSO_WM_TAG_VERSION" val="3.0"/>
  <p:tag name="KSO_WM_BEAUTIFY_FLAG" val="#wm#"/>
</p:tagLst>
</file>

<file path=ppt/tags/tag85.xml><?xml version="1.0" encoding="utf-8"?>
<p:tagLst xmlns:a="http://schemas.openxmlformats.org/drawingml/2006/main" xmlns:r="http://schemas.openxmlformats.org/officeDocument/2006/relationships" xmlns:p="http://schemas.openxmlformats.org/presentationml/2006/main">
  <p:tag name="KSO_WM_SLIDE_THEME_ID" val="3321273"/>
  <p:tag name="KSO_WM_SLIDE_THEME_NAME" val="Z_20238023_Green Gradient"/>
  <p:tag name="KSO_WM_SLIDE_TYPE" val="text"/>
</p:tagLst>
</file>

<file path=ppt/tags/tag86.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单击此处编辑母版标题样式"/>
  <p:tag name="KSO_WM_UNIT_NOCLEAR" val="0"/>
  <p:tag name="KSO_WM_UNIT_VALUE" val="20"/>
  <p:tag name="KSO_WM_UNIT_HIGHLIGHT" val="0"/>
  <p:tag name="KSO_WM_UNIT_COMPATIBLE" val="0"/>
  <p:tag name="KSO_WM_UNIT_DIAGRAM_ISNUMVISUAL" val="0"/>
  <p:tag name="KSO_WM_UNIT_DIAGRAM_ISREFERUNIT" val="0"/>
  <p:tag name="KSO_WM_UNIT_TYPE" val="a"/>
  <p:tag name="KSO_WM_UNIT_INDEX" val="1"/>
  <p:tag name="KSO_WM_UNIT_ID" val="_2*a*1"/>
  <p:tag name="KSO_WM_UNIT_LAYERLEVEL" val="1"/>
  <p:tag name="KSO_WM_TAG_VERSION" val="3.0"/>
  <p:tag name="KSO_WM_BEAUTIFY_FLAG" val="#wm#"/>
</p:tagLst>
</file>

<file path=ppt/tags/tag87.xml><?xml version="1.0" encoding="utf-8"?>
<p:tagLst xmlns:a="http://schemas.openxmlformats.org/drawingml/2006/main" xmlns:r="http://schemas.openxmlformats.org/officeDocument/2006/relationships" xmlns:p="http://schemas.openxmlformats.org/presentationml/2006/main">
  <p:tag name="KSO_WM_UNIT_SUBTYPE" val="a"/>
  <p:tag name="KSO_WM_UNIT_PRESET_TEXT" val="单击此处编辑母版文本样式&#10;二级&#10;三级&#10;四级&#10;五级"/>
  <p:tag name="KSO_WM_UNIT_NOCLEAR" val="0"/>
  <p:tag name="KSO_WM_UNIT_VALUE" val="330"/>
  <p:tag name="KSO_WM_UNIT_HIGHLIGHT" val="0"/>
  <p:tag name="KSO_WM_UNIT_COMPATIBLE" val="0"/>
  <p:tag name="KSO_WM_UNIT_DIAGRAM_ISNUMVISUAL" val="0"/>
  <p:tag name="KSO_WM_UNIT_DIAGRAM_ISREFERUNIT" val="0"/>
  <p:tag name="KSO_WM_UNIT_TYPE" val="f"/>
  <p:tag name="KSO_WM_UNIT_INDEX" val="1"/>
  <p:tag name="KSO_WM_UNIT_ID" val="_2*f*1"/>
  <p:tag name="KSO_WM_UNIT_LAYERLEVEL" val="1"/>
  <p:tag name="KSO_WM_TAG_VERSION" val="3.0"/>
  <p:tag name="KSO_WM_BEAUTIFY_FLAG" val="#wm#"/>
</p:tagLst>
</file>

<file path=ppt/tags/tag88.xml><?xml version="1.0" encoding="utf-8"?>
<p:tagLst xmlns:a="http://schemas.openxmlformats.org/drawingml/2006/main" xmlns:r="http://schemas.openxmlformats.org/officeDocument/2006/relationships" xmlns:p="http://schemas.openxmlformats.org/presentationml/2006/main">
  <p:tag name="KSO_WM_SLIDE_THEME_ID" val="3321273"/>
  <p:tag name="KSO_WM_SLIDE_THEME_NAME" val="Z_20238023_Green Gradient"/>
  <p:tag name="KSO_WM_SLIDE_TYPE" val="text"/>
</p:tagLst>
</file>

<file path=ppt/tags/tag89.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单击此处编辑母版标题样式"/>
  <p:tag name="KSO_WM_UNIT_NOCLEAR" val="0"/>
  <p:tag name="KSO_WM_UNIT_VALUE" val="20"/>
  <p:tag name="KSO_WM_UNIT_HIGHLIGHT" val="0"/>
  <p:tag name="KSO_WM_UNIT_COMPATIBLE" val="0"/>
  <p:tag name="KSO_WM_UNIT_DIAGRAM_ISNUMVISUAL" val="0"/>
  <p:tag name="KSO_WM_UNIT_DIAGRAM_ISREFERUNIT" val="0"/>
  <p:tag name="KSO_WM_UNIT_TYPE" val="a"/>
  <p:tag name="KSO_WM_UNIT_INDEX" val="1"/>
  <p:tag name="KSO_WM_UNIT_ID" val="_2*a*1"/>
  <p:tag name="KSO_WM_UNIT_LAYERLEVEL" val="1"/>
  <p:tag name="KSO_WM_TAG_VERSION" val="3.0"/>
  <p:tag name="KSO_WM_BEAUTIFY_FLAG" val="#wm#"/>
</p:tagLst>
</file>

<file path=ppt/tags/tag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90.xml><?xml version="1.0" encoding="utf-8"?>
<p:tagLst xmlns:a="http://schemas.openxmlformats.org/drawingml/2006/main" xmlns:r="http://schemas.openxmlformats.org/officeDocument/2006/relationships" xmlns:p="http://schemas.openxmlformats.org/presentationml/2006/main">
  <p:tag name="KSO_WM_SLIDE_THEME_ID" val="3321273"/>
  <p:tag name="KSO_WM_SLIDE_THEME_NAME" val="Z_20238023_Green Gradient"/>
  <p:tag name="KSO_WM_SLIDE_TYPE" val="text"/>
</p:tagLst>
</file>

<file path=ppt/tags/tag91.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单击此处编辑母版标题样式"/>
  <p:tag name="KSO_WM_UNIT_NOCLEAR" val="0"/>
  <p:tag name="KSO_WM_UNIT_VALUE" val="20"/>
  <p:tag name="KSO_WM_UNIT_HIGHLIGHT" val="0"/>
  <p:tag name="KSO_WM_UNIT_COMPATIBLE" val="0"/>
  <p:tag name="KSO_WM_UNIT_DIAGRAM_ISNUMVISUAL" val="0"/>
  <p:tag name="KSO_WM_UNIT_DIAGRAM_ISREFERUNIT" val="0"/>
  <p:tag name="KSO_WM_UNIT_TYPE" val="a"/>
  <p:tag name="KSO_WM_UNIT_INDEX" val="1"/>
  <p:tag name="KSO_WM_UNIT_ID" val="_2*a*1"/>
  <p:tag name="KSO_WM_UNIT_LAYERLEVEL" val="1"/>
  <p:tag name="KSO_WM_TAG_VERSION" val="3.0"/>
  <p:tag name="KSO_WM_BEAUTIFY_FLAG" val="#wm#"/>
</p:tagLst>
</file>

<file path=ppt/tags/tag92.xml><?xml version="1.0" encoding="utf-8"?>
<p:tagLst xmlns:a="http://schemas.openxmlformats.org/drawingml/2006/main" xmlns:r="http://schemas.openxmlformats.org/officeDocument/2006/relationships" xmlns:p="http://schemas.openxmlformats.org/presentationml/2006/main">
  <p:tag name="KSO_WM_UNIT_SUBTYPE" val="a"/>
  <p:tag name="KSO_WM_UNIT_PRESET_TEXT" val="单击此处编辑母版文本样式&#10;二级&#10;三级&#10;四级&#10;五级"/>
  <p:tag name="KSO_WM_UNIT_NOCLEAR" val="0"/>
  <p:tag name="KSO_WM_UNIT_VALUE" val="330"/>
  <p:tag name="KSO_WM_UNIT_HIGHLIGHT" val="0"/>
  <p:tag name="KSO_WM_UNIT_COMPATIBLE" val="0"/>
  <p:tag name="KSO_WM_UNIT_DIAGRAM_ISNUMVISUAL" val="0"/>
  <p:tag name="KSO_WM_UNIT_DIAGRAM_ISREFERUNIT" val="0"/>
  <p:tag name="KSO_WM_UNIT_TYPE" val="f"/>
  <p:tag name="KSO_WM_UNIT_INDEX" val="1"/>
  <p:tag name="KSO_WM_UNIT_ID" val="_2*f*1"/>
  <p:tag name="KSO_WM_UNIT_LAYERLEVEL" val="1"/>
  <p:tag name="KSO_WM_TAG_VERSION" val="3.0"/>
  <p:tag name="KSO_WM_BEAUTIFY_FLAG" val="#wm#"/>
</p:tagLst>
</file>

<file path=ppt/tags/tag93.xml><?xml version="1.0" encoding="utf-8"?>
<p:tagLst xmlns:a="http://schemas.openxmlformats.org/drawingml/2006/main" xmlns:r="http://schemas.openxmlformats.org/officeDocument/2006/relationships" xmlns:p="http://schemas.openxmlformats.org/presentationml/2006/main">
  <p:tag name="KSO_WM_SLIDE_THEME_ID" val="3321273"/>
  <p:tag name="KSO_WM_SLIDE_THEME_NAME" val="Z_20238023_Green Gradient"/>
  <p:tag name="KSO_WM_SLIDE_TYPE" val="text"/>
</p:tagLst>
</file>

<file path=ppt/tags/tag94.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单击此处编辑母版标题样式"/>
  <p:tag name="KSO_WM_UNIT_NOCLEAR" val="0"/>
  <p:tag name="KSO_WM_UNIT_VALUE" val="20"/>
  <p:tag name="KSO_WM_UNIT_HIGHLIGHT" val="0"/>
  <p:tag name="KSO_WM_UNIT_COMPATIBLE" val="0"/>
  <p:tag name="KSO_WM_UNIT_DIAGRAM_ISNUMVISUAL" val="0"/>
  <p:tag name="KSO_WM_UNIT_DIAGRAM_ISREFERUNIT" val="0"/>
  <p:tag name="KSO_WM_UNIT_TYPE" val="a"/>
  <p:tag name="KSO_WM_UNIT_INDEX" val="1"/>
  <p:tag name="KSO_WM_UNIT_ID" val="_2*a*1"/>
  <p:tag name="KSO_WM_UNIT_LAYERLEVEL" val="1"/>
  <p:tag name="KSO_WM_TAG_VERSION" val="3.0"/>
  <p:tag name="KSO_WM_BEAUTIFY_FLAG" val="#wm#"/>
</p:tagLst>
</file>

<file path=ppt/tags/tag95.xml><?xml version="1.0" encoding="utf-8"?>
<p:tagLst xmlns:a="http://schemas.openxmlformats.org/drawingml/2006/main" xmlns:r="http://schemas.openxmlformats.org/officeDocument/2006/relationships" xmlns:p="http://schemas.openxmlformats.org/presentationml/2006/main">
  <p:tag name="KSO_WM_SLIDE_THEME_ID" val="3321273"/>
  <p:tag name="KSO_WM_SLIDE_THEME_NAME" val="Z_20238023_Green Gradient"/>
  <p:tag name="KSO_WM_SLIDE_TYPE" val="text"/>
</p:tagLst>
</file>

<file path=ppt/tags/tag96.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单击此处编辑母版标题样式"/>
  <p:tag name="KSO_WM_UNIT_NOCLEAR" val="0"/>
  <p:tag name="KSO_WM_UNIT_VALUE" val="20"/>
  <p:tag name="KSO_WM_UNIT_HIGHLIGHT" val="0"/>
  <p:tag name="KSO_WM_UNIT_COMPATIBLE" val="0"/>
  <p:tag name="KSO_WM_UNIT_DIAGRAM_ISNUMVISUAL" val="0"/>
  <p:tag name="KSO_WM_UNIT_DIAGRAM_ISREFERUNIT" val="0"/>
  <p:tag name="KSO_WM_UNIT_TYPE" val="a"/>
  <p:tag name="KSO_WM_UNIT_INDEX" val="1"/>
  <p:tag name="KSO_WM_UNIT_ID" val="_2*a*1"/>
  <p:tag name="KSO_WM_UNIT_LAYERLEVEL" val="1"/>
  <p:tag name="KSO_WM_TAG_VERSION" val="3.0"/>
  <p:tag name="KSO_WM_BEAUTIFY_FLAG" val="#wm#"/>
</p:tagLst>
</file>

<file path=ppt/tags/tag97.xml><?xml version="1.0" encoding="utf-8"?>
<p:tagLst xmlns:a="http://schemas.openxmlformats.org/drawingml/2006/main" xmlns:r="http://schemas.openxmlformats.org/officeDocument/2006/relationships" xmlns:p="http://schemas.openxmlformats.org/presentationml/2006/main">
  <p:tag name="KSO_WM_UNIT_SUBTYPE" val="a"/>
  <p:tag name="KSO_WM_UNIT_PRESET_TEXT" val="单击此处编辑母版文本样式&#10;二级&#10;三级&#10;四级&#10;五级"/>
  <p:tag name="KSO_WM_UNIT_NOCLEAR" val="0"/>
  <p:tag name="KSO_WM_UNIT_VALUE" val="330"/>
  <p:tag name="KSO_WM_UNIT_HIGHLIGHT" val="0"/>
  <p:tag name="KSO_WM_UNIT_COMPATIBLE" val="0"/>
  <p:tag name="KSO_WM_UNIT_DIAGRAM_ISNUMVISUAL" val="0"/>
  <p:tag name="KSO_WM_UNIT_DIAGRAM_ISREFERUNIT" val="0"/>
  <p:tag name="KSO_WM_UNIT_TYPE" val="f"/>
  <p:tag name="KSO_WM_UNIT_INDEX" val="1"/>
  <p:tag name="KSO_WM_UNIT_ID" val="_2*f*1"/>
  <p:tag name="KSO_WM_UNIT_LAYERLEVEL" val="1"/>
  <p:tag name="KSO_WM_TAG_VERSION" val="3.0"/>
  <p:tag name="KSO_WM_BEAUTIFY_FLAG" val="#wm#"/>
</p:tagLst>
</file>

<file path=ppt/tags/tag98.xml><?xml version="1.0" encoding="utf-8"?>
<p:tagLst xmlns:a="http://schemas.openxmlformats.org/drawingml/2006/main" xmlns:r="http://schemas.openxmlformats.org/officeDocument/2006/relationships" xmlns:p="http://schemas.openxmlformats.org/presentationml/2006/main">
  <p:tag name="KSO_WM_SLIDE_THEME_ID" val="3321273"/>
  <p:tag name="KSO_WM_SLIDE_THEME_NAME" val="Z_20238023_Green Gradient"/>
  <p:tag name="KSO_WM_SLIDE_TYPE" val="text"/>
</p:tagLst>
</file>

<file path=ppt/tags/tag99.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单击此处编辑母版标题样式"/>
  <p:tag name="KSO_WM_UNIT_NOCLEAR" val="0"/>
  <p:tag name="KSO_WM_UNIT_VALUE" val="20"/>
  <p:tag name="KSO_WM_UNIT_HIGHLIGHT" val="0"/>
  <p:tag name="KSO_WM_UNIT_COMPATIBLE" val="0"/>
  <p:tag name="KSO_WM_UNIT_DIAGRAM_ISNUMVISUAL" val="0"/>
  <p:tag name="KSO_WM_UNIT_DIAGRAM_ISREFERUNIT" val="0"/>
  <p:tag name="KSO_WM_UNIT_TYPE" val="a"/>
  <p:tag name="KSO_WM_UNIT_INDEX" val="1"/>
  <p:tag name="KSO_WM_UNIT_ID" val="_2*a*1"/>
  <p:tag name="KSO_WM_UNIT_LAYERLEVEL" val="1"/>
  <p:tag name="KSO_WM_TAG_VERSION" val="3.0"/>
  <p:tag name="KSO_WM_BEAUTIFY_FLAG" val="#wm#"/>
</p:tagLst>
</file>

<file path=ppt/theme/theme1.xml><?xml version="1.0" encoding="utf-8"?>
<a:theme xmlns:a="http://schemas.openxmlformats.org/drawingml/2006/main" name="Office Theme">
  <a:themeElements>
    <a:clrScheme name="自定义 54">
      <a:dk1>
        <a:srgbClr val="000000"/>
      </a:dk1>
      <a:lt1>
        <a:srgbClr val="FFFFFF"/>
      </a:lt1>
      <a:dk2>
        <a:srgbClr val="071A00"/>
      </a:dk2>
      <a:lt2>
        <a:srgbClr val="F7FFF7"/>
      </a:lt2>
      <a:accent1>
        <a:srgbClr val="00B212"/>
      </a:accent1>
      <a:accent2>
        <a:srgbClr val="EEC120"/>
      </a:accent2>
      <a:accent3>
        <a:srgbClr val="1F77C8"/>
      </a:accent3>
      <a:accent4>
        <a:srgbClr val="00B6B6"/>
      </a:accent4>
      <a:accent5>
        <a:srgbClr val="E58C06"/>
      </a:accent5>
      <a:accent6>
        <a:srgbClr val="B25D00"/>
      </a:accent6>
      <a:hlink>
        <a:srgbClr val="5FCBFB"/>
      </a:hlink>
      <a:folHlink>
        <a:srgbClr val="B759BC"/>
      </a:folHlink>
    </a:clrScheme>
    <a:fontScheme name="立体">
      <a:majorFont>
        <a:latin typeface="Nunito Sans ExtraBold"/>
        <a:ea typeface="Nunito Sans ExtraBold"/>
        <a:cs typeface=""/>
      </a:majorFont>
      <a:minorFont>
        <a:latin typeface="Nunito Sans"/>
        <a:ea typeface="Nunito San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flip="none" rotWithShape="1">
          <a:gsLst>
            <a:gs pos="0">
              <a:schemeClr val="bg1">
                <a:alpha val="18000"/>
              </a:schemeClr>
            </a:gs>
            <a:gs pos="100000">
              <a:schemeClr val="accent1">
                <a:alpha val="25000"/>
              </a:schemeClr>
            </a:gs>
          </a:gsLst>
          <a:lin ang="0" scaled="1"/>
          <a:tileRect/>
        </a:gradFill>
        <a:ln>
          <a:noFill/>
        </a:ln>
      </a:spPr>
      <a:bodyPr rtlCol="0" anchor="ctr"/>
      <a:lstStyle>
        <a:defPPr algn="ctr">
          <a:defRPr lang="en-US"/>
        </a:defPPr>
      </a:lstStyle>
      <a:style>
        <a:lnRef idx="2">
          <a:schemeClr val="accent1">
            <a:shade val="15000"/>
          </a:schemeClr>
        </a:lnRef>
        <a:fillRef idx="1">
          <a:schemeClr val="accent1"/>
        </a:fillRef>
        <a:effectRef idx="0">
          <a:schemeClr val="accent1"/>
        </a:effectRef>
        <a:fontRef idx="minor">
          <a:schemeClr val="lt1"/>
        </a:fontRef>
      </a:style>
    </a:spDef>
    <a:lnDef>
      <a:spPr>
        <a:ln>
          <a:solidFill>
            <a:schemeClr val="accent1">
              <a:alpha val="32000"/>
            </a:schemeClr>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chor="b">
        <a:normAutofit/>
      </a:bodyPr>
      <a:lstStyle>
        <a:defPPr algn="r">
          <a:lnSpc>
            <a:spcPct val="100000"/>
          </a:lnSpc>
          <a:defRPr lang="en-US" sz="2000" b="1" spc="300" dirty="0">
            <a:solidFill>
              <a:schemeClr val="accent1">
                <a:lumMod val="50000"/>
              </a:schemeClr>
            </a:solidFill>
            <a:latin typeface="+mj-ea"/>
            <a:ea typeface="+mj-ea"/>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Wisp</Template>
  <TotalTime>2</TotalTime>
  <Words>1640</Words>
  <Application>Microsoft Office PowerPoint</Application>
  <PresentationFormat>Widescreen</PresentationFormat>
  <Paragraphs>163</Paragraphs>
  <Slides>23</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23</vt:i4>
      </vt:variant>
    </vt:vector>
  </HeadingPairs>
  <TitlesOfParts>
    <vt:vector size="33" baseType="lpstr">
      <vt:lpstr>Bahnschrift SemiBold</vt:lpstr>
      <vt:lpstr>Arial</vt:lpstr>
      <vt:lpstr>Script MT Bold</vt:lpstr>
      <vt:lpstr>Nunito Sans ExtraBold</vt:lpstr>
      <vt:lpstr>Algerian</vt:lpstr>
      <vt:lpstr>Nunito Sans</vt:lpstr>
      <vt:lpstr>Wingdings</vt:lpstr>
      <vt:lpstr>Times New Roman</vt:lpstr>
      <vt:lpstr>Century</vt:lpstr>
      <vt:lpstr>Office Theme</vt:lpstr>
      <vt:lpstr>CMR TECHNICAL CAMPUS UGC AUTONOMOUS Accredited by NBA &amp; NAAC with ‘A’ Grade Approved by AICTE, New Delhi and JNTU, Hyderabad Kandlakoya(V), Medchal Road, Hyderabad-501401, Telangana Department of Computer Science and Engineering   A FOREST FIRE IDENTIFICATION METHOD FOR UNMANNED AERIAL VEHICLE MONITORING VIDEO IMAGES </vt:lpstr>
      <vt:lpstr>PowerPoint Presentation</vt:lpstr>
      <vt:lpstr>ABSTRACT</vt:lpstr>
      <vt:lpstr>introduction</vt:lpstr>
      <vt:lpstr>Literature survey</vt:lpstr>
      <vt:lpstr>Problem statement</vt:lpstr>
      <vt:lpstr>EXISTING SYSTEMS</vt:lpstr>
      <vt:lpstr>Proposed methodology</vt:lpstr>
      <vt:lpstr>Advantages of proposed system</vt:lpstr>
      <vt:lpstr>Requirements specification</vt:lpstr>
      <vt:lpstr>NOVELTY</vt:lpstr>
      <vt:lpstr>PowerPoint Presentation</vt:lpstr>
      <vt:lpstr>PowerPoint Presentation</vt:lpstr>
      <vt:lpstr>SAMPLE CODE</vt:lpstr>
      <vt:lpstr>SAMPLE CODE</vt:lpstr>
      <vt:lpstr>SAMPLE CODE</vt:lpstr>
      <vt:lpstr> Results and discussion</vt:lpstr>
      <vt:lpstr>RESULTS AND DISCUSSION</vt:lpstr>
      <vt:lpstr>CONCLUSION</vt:lpstr>
      <vt:lpstr>Future scope</vt:lpstr>
      <vt:lpstr>references</vt:lpstr>
      <vt:lpstr>GITHUB LINK</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CMR TECHNICAL CAMPUS UGC AUTONOMOUS (Accredited by NAAC, NBA, Permanently Affiliated to JNTUH, Approved by AICTE, New Delhi) Recognized Under Section 2(f) &amp; 12(B) of the UGC Act.1956, Kandlakoya(V), Medchal Road, Hyderabad-501401. 2020-2024 Department of Computer Science and Engineering  A DATA MINING BASED MODEL FOR DETECTION OF FRAUDULENT BEHAVIOUR IN WATER CONSUMPTION</dc:title>
  <dc:creator>Yeshwanth Reddy</dc:creator>
  <cp:lastModifiedBy>Rahul Yadav</cp:lastModifiedBy>
  <cp:revision>57</cp:revision>
  <dcterms:created xsi:type="dcterms:W3CDTF">2023-03-19T14:05:00Z</dcterms:created>
  <dcterms:modified xsi:type="dcterms:W3CDTF">2024-12-04T14:08:09Z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6DCF4DB415274D5E910CE6D6977812F2_13</vt:lpwstr>
  </property>
  <property fmtid="{D5CDD505-2E9C-101B-9397-08002B2CF9AE}" pid="3" name="KSOProductBuildVer">
    <vt:lpwstr>1033-12.2.0.18283</vt:lpwstr>
  </property>
</Properties>
</file>